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5" r:id="rId6"/>
    <p:sldId id="262" r:id="rId7"/>
    <p:sldId id="263" r:id="rId8"/>
    <p:sldId id="264" r:id="rId9"/>
    <p:sldId id="261" r:id="rId10"/>
    <p:sldId id="266" r:id="rId11"/>
    <p:sldId id="267" r:id="rId12"/>
    <p:sldId id="268" r:id="rId13"/>
    <p:sldId id="269" r:id="rId14"/>
    <p:sldId id="270" r:id="rId15"/>
    <p:sldId id="272"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670E10-4682-449C-8AFC-B7FE5213B382}" v="51" dt="2024-02-28T03:48:50.4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7" d="100"/>
          <a:sy n="77" d="100"/>
        </p:scale>
        <p:origin x="86"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llin Nielson" userId="efa4ab622e85b351" providerId="LiveId" clId="{DA670E10-4682-449C-8AFC-B7FE5213B382}"/>
    <pc:docChg chg="undo custSel addSld delSld modSld sldOrd">
      <pc:chgData name="Dallin Nielson" userId="efa4ab622e85b351" providerId="LiveId" clId="{DA670E10-4682-449C-8AFC-B7FE5213B382}" dt="2024-03-01T02:57:30.108" v="7902" actId="2696"/>
      <pc:docMkLst>
        <pc:docMk/>
      </pc:docMkLst>
      <pc:sldChg chg="addSp delSp modSp mod setBg">
        <pc:chgData name="Dallin Nielson" userId="efa4ab622e85b351" providerId="LiveId" clId="{DA670E10-4682-449C-8AFC-B7FE5213B382}" dt="2024-02-28T03:50:19.481" v="4311" actId="122"/>
        <pc:sldMkLst>
          <pc:docMk/>
          <pc:sldMk cId="2447028839" sldId="256"/>
        </pc:sldMkLst>
        <pc:spChg chg="mod">
          <ac:chgData name="Dallin Nielson" userId="efa4ab622e85b351" providerId="LiveId" clId="{DA670E10-4682-449C-8AFC-B7FE5213B382}" dt="2024-02-28T03:50:10.754" v="4309" actId="26606"/>
          <ac:spMkLst>
            <pc:docMk/>
            <pc:sldMk cId="2447028839" sldId="256"/>
            <ac:spMk id="2" creationId="{AB24DEF1-A739-9C6B-8FFC-ED71051133F5}"/>
          </ac:spMkLst>
        </pc:spChg>
        <pc:spChg chg="mod">
          <ac:chgData name="Dallin Nielson" userId="efa4ab622e85b351" providerId="LiveId" clId="{DA670E10-4682-449C-8AFC-B7FE5213B382}" dt="2024-02-28T03:50:19.481" v="4311" actId="122"/>
          <ac:spMkLst>
            <pc:docMk/>
            <pc:sldMk cId="2447028839" sldId="256"/>
            <ac:spMk id="3" creationId="{F729288E-7F28-906D-BB97-22BCD7F7F8AD}"/>
          </ac:spMkLst>
        </pc:spChg>
        <pc:spChg chg="add mod">
          <ac:chgData name="Dallin Nielson" userId="efa4ab622e85b351" providerId="LiveId" clId="{DA670E10-4682-449C-8AFC-B7FE5213B382}" dt="2024-02-28T03:50:10.754" v="4309" actId="26606"/>
          <ac:spMkLst>
            <pc:docMk/>
            <pc:sldMk cId="2447028839" sldId="256"/>
            <ac:spMk id="4" creationId="{328A1A6F-DEE2-573E-B4DD-4858C8F8AAB4}"/>
          </ac:spMkLst>
        </pc:spChg>
        <pc:spChg chg="add del">
          <ac:chgData name="Dallin Nielson" userId="efa4ab622e85b351" providerId="LiveId" clId="{DA670E10-4682-449C-8AFC-B7FE5213B382}" dt="2024-02-28T03:50:10.754" v="4309" actId="26606"/>
          <ac:spMkLst>
            <pc:docMk/>
            <pc:sldMk cId="2447028839" sldId="256"/>
            <ac:spMk id="5" creationId="{743AA782-23D1-4521-8CAD-47662984AA08}"/>
          </ac:spMkLst>
        </pc:spChg>
        <pc:spChg chg="add del">
          <ac:chgData name="Dallin Nielson" userId="efa4ab622e85b351" providerId="LiveId" clId="{DA670E10-4682-449C-8AFC-B7FE5213B382}" dt="2024-02-28T03:50:10.754" v="4309" actId="26606"/>
          <ac:spMkLst>
            <pc:docMk/>
            <pc:sldMk cId="2447028839" sldId="256"/>
            <ac:spMk id="6" creationId="{71877DBC-BB60-40F0-AC93-2ACDBAAE60CE}"/>
          </ac:spMkLst>
        </pc:spChg>
        <pc:spChg chg="add del">
          <ac:chgData name="Dallin Nielson" userId="efa4ab622e85b351" providerId="LiveId" clId="{DA670E10-4682-449C-8AFC-B7FE5213B382}" dt="2024-02-27T02:32:04.770" v="1022" actId="26606"/>
          <ac:spMkLst>
            <pc:docMk/>
            <pc:sldMk cId="2447028839" sldId="256"/>
            <ac:spMk id="10" creationId="{A3363022-C969-41E9-8EB2-E4C94908C1FA}"/>
          </ac:spMkLst>
        </pc:spChg>
        <pc:spChg chg="add del">
          <ac:chgData name="Dallin Nielson" userId="efa4ab622e85b351" providerId="LiveId" clId="{DA670E10-4682-449C-8AFC-B7FE5213B382}" dt="2024-02-27T02:32:04.770" v="1022" actId="26606"/>
          <ac:spMkLst>
            <pc:docMk/>
            <pc:sldMk cId="2447028839" sldId="256"/>
            <ac:spMk id="12" creationId="{8D1AD6B3-BE88-4CEB-BA17-790657CC4729}"/>
          </ac:spMkLst>
        </pc:spChg>
        <pc:spChg chg="add">
          <ac:chgData name="Dallin Nielson" userId="efa4ab622e85b351" providerId="LiveId" clId="{DA670E10-4682-449C-8AFC-B7FE5213B382}" dt="2024-02-28T03:50:10.754" v="4309" actId="26606"/>
          <ac:spMkLst>
            <pc:docMk/>
            <pc:sldMk cId="2447028839" sldId="256"/>
            <ac:spMk id="13" creationId="{665DBBEF-238B-476B-96AB-8AAC3224ECEA}"/>
          </ac:spMkLst>
        </pc:spChg>
        <pc:spChg chg="add">
          <ac:chgData name="Dallin Nielson" userId="efa4ab622e85b351" providerId="LiveId" clId="{DA670E10-4682-449C-8AFC-B7FE5213B382}" dt="2024-02-28T03:50:10.754" v="4309" actId="26606"/>
          <ac:spMkLst>
            <pc:docMk/>
            <pc:sldMk cId="2447028839" sldId="256"/>
            <ac:spMk id="15" creationId="{3FCFB1DE-0B7E-48CC-BA90-B2AB0889F9D6}"/>
          </ac:spMkLst>
        </pc:spChg>
        <pc:grpChg chg="add del">
          <ac:chgData name="Dallin Nielson" userId="efa4ab622e85b351" providerId="LiveId" clId="{DA670E10-4682-449C-8AFC-B7FE5213B382}" dt="2024-02-27T02:32:04.770" v="1022" actId="26606"/>
          <ac:grpSpMkLst>
            <pc:docMk/>
            <pc:sldMk cId="2447028839" sldId="256"/>
            <ac:grpSpMk id="14" creationId="{89D1390B-7E13-4B4F-9CB2-391063412E54}"/>
          </ac:grpSpMkLst>
        </pc:grpChg>
        <pc:picChg chg="add del">
          <ac:chgData name="Dallin Nielson" userId="efa4ab622e85b351" providerId="LiveId" clId="{DA670E10-4682-449C-8AFC-B7FE5213B382}" dt="2024-02-27T02:32:04.770" v="1022" actId="26606"/>
          <ac:picMkLst>
            <pc:docMk/>
            <pc:sldMk cId="2447028839" sldId="256"/>
            <ac:picMk id="7" creationId="{55D7B2D3-BB96-24CB-02BF-987884B06B3C}"/>
          </ac:picMkLst>
        </pc:picChg>
        <pc:picChg chg="add mod">
          <ac:chgData name="Dallin Nielson" userId="efa4ab622e85b351" providerId="LiveId" clId="{DA670E10-4682-449C-8AFC-B7FE5213B382}" dt="2024-02-28T03:50:10.754" v="4309" actId="26606"/>
          <ac:picMkLst>
            <pc:docMk/>
            <pc:sldMk cId="2447028839" sldId="256"/>
            <ac:picMk id="8" creationId="{95350FF1-CABD-6615-954A-F3CD06209958}"/>
          </ac:picMkLst>
        </pc:picChg>
      </pc:sldChg>
      <pc:sldChg chg="addSp delSp modSp mod setBg">
        <pc:chgData name="Dallin Nielson" userId="efa4ab622e85b351" providerId="LiveId" clId="{DA670E10-4682-449C-8AFC-B7FE5213B382}" dt="2024-02-28T03:50:52.047" v="4313" actId="26606"/>
        <pc:sldMkLst>
          <pc:docMk/>
          <pc:sldMk cId="2331501547" sldId="257"/>
        </pc:sldMkLst>
        <pc:spChg chg="mod">
          <ac:chgData name="Dallin Nielson" userId="efa4ab622e85b351" providerId="LiveId" clId="{DA670E10-4682-449C-8AFC-B7FE5213B382}" dt="2024-02-28T03:50:52.047" v="4313" actId="26606"/>
          <ac:spMkLst>
            <pc:docMk/>
            <pc:sldMk cId="2331501547" sldId="257"/>
            <ac:spMk id="2" creationId="{8E6653F2-EEE0-36C9-E2AF-ED7C3885209A}"/>
          </ac:spMkLst>
        </pc:spChg>
        <pc:spChg chg="add del">
          <ac:chgData name="Dallin Nielson" userId="efa4ab622e85b351" providerId="LiveId" clId="{DA670E10-4682-449C-8AFC-B7FE5213B382}" dt="2024-02-28T03:50:52.047" v="4313" actId="26606"/>
          <ac:spMkLst>
            <pc:docMk/>
            <pc:sldMk cId="2331501547" sldId="257"/>
            <ac:spMk id="7" creationId="{56E9B3E6-E277-4D68-BA48-9CB43FFBD6E2}"/>
          </ac:spMkLst>
        </pc:spChg>
        <pc:spChg chg="add del">
          <ac:chgData name="Dallin Nielson" userId="efa4ab622e85b351" providerId="LiveId" clId="{DA670E10-4682-449C-8AFC-B7FE5213B382}" dt="2024-02-27T02:02:29.616" v="225" actId="26606"/>
          <ac:spMkLst>
            <pc:docMk/>
            <pc:sldMk cId="2331501547" sldId="257"/>
            <ac:spMk id="10" creationId="{6C4028FD-8BAA-4A19-BFDE-594D991B7552}"/>
          </ac:spMkLst>
        </pc:spChg>
        <pc:spChg chg="add del">
          <ac:chgData name="Dallin Nielson" userId="efa4ab622e85b351" providerId="LiveId" clId="{DA670E10-4682-449C-8AFC-B7FE5213B382}" dt="2024-02-28T03:50:52.047" v="4313" actId="26606"/>
          <ac:spMkLst>
            <pc:docMk/>
            <pc:sldMk cId="2331501547" sldId="257"/>
            <ac:spMk id="17" creationId="{D5B0017B-2ECA-49AF-B397-DC140825DF8D}"/>
          </ac:spMkLst>
        </pc:spChg>
        <pc:grpChg chg="add del">
          <ac:chgData name="Dallin Nielson" userId="efa4ab622e85b351" providerId="LiveId" clId="{DA670E10-4682-449C-8AFC-B7FE5213B382}" dt="2024-02-28T03:50:52.047" v="4313" actId="26606"/>
          <ac:grpSpMkLst>
            <pc:docMk/>
            <pc:sldMk cId="2331501547" sldId="257"/>
            <ac:grpSpMk id="12" creationId="{AE1C45F0-260A-458C-96ED-C1F6D2151219}"/>
          </ac:grpSpMkLst>
        </pc:grpChg>
        <pc:graphicFrameChg chg="mod modGraphic">
          <ac:chgData name="Dallin Nielson" userId="efa4ab622e85b351" providerId="LiveId" clId="{DA670E10-4682-449C-8AFC-B7FE5213B382}" dt="2024-02-28T03:50:52.047" v="4313" actId="26606"/>
          <ac:graphicFrameMkLst>
            <pc:docMk/>
            <pc:sldMk cId="2331501547" sldId="257"/>
            <ac:graphicFrameMk id="5" creationId="{FF38F3E4-CEC5-E2F3-C397-E03D00D6931F}"/>
          </ac:graphicFrameMkLst>
        </pc:graphicFrameChg>
        <pc:cxnChg chg="add del">
          <ac:chgData name="Dallin Nielson" userId="efa4ab622e85b351" providerId="LiveId" clId="{DA670E10-4682-449C-8AFC-B7FE5213B382}" dt="2024-02-28T03:50:52.047" v="4313" actId="26606"/>
          <ac:cxnSpMkLst>
            <pc:docMk/>
            <pc:sldMk cId="2331501547" sldId="257"/>
            <ac:cxnSpMk id="19" creationId="{6CF1BAF6-AD41-4082-B212-8A1F9A2E8779}"/>
          </ac:cxnSpMkLst>
        </pc:cxnChg>
      </pc:sldChg>
      <pc:sldChg chg="addSp delSp modSp mod setBg">
        <pc:chgData name="Dallin Nielson" userId="efa4ab622e85b351" providerId="LiveId" clId="{DA670E10-4682-449C-8AFC-B7FE5213B382}" dt="2024-02-28T03:51:04.070" v="4315" actId="26606"/>
        <pc:sldMkLst>
          <pc:docMk/>
          <pc:sldMk cId="1364695874" sldId="258"/>
        </pc:sldMkLst>
        <pc:spChg chg="mod">
          <ac:chgData name="Dallin Nielson" userId="efa4ab622e85b351" providerId="LiveId" clId="{DA670E10-4682-449C-8AFC-B7FE5213B382}" dt="2024-02-28T03:51:04.070" v="4315" actId="26606"/>
          <ac:spMkLst>
            <pc:docMk/>
            <pc:sldMk cId="1364695874" sldId="258"/>
            <ac:spMk id="2" creationId="{156DAC33-E4FA-FECE-048D-FA35CCDB301A}"/>
          </ac:spMkLst>
        </pc:spChg>
        <pc:spChg chg="mod">
          <ac:chgData name="Dallin Nielson" userId="efa4ab622e85b351" providerId="LiveId" clId="{DA670E10-4682-449C-8AFC-B7FE5213B382}" dt="2024-02-28T03:51:04.070" v="4315" actId="26606"/>
          <ac:spMkLst>
            <pc:docMk/>
            <pc:sldMk cId="1364695874" sldId="258"/>
            <ac:spMk id="3" creationId="{E96C3BAA-A826-FF67-9763-137FE8ACB439}"/>
          </ac:spMkLst>
        </pc:spChg>
        <pc:spChg chg="add mod">
          <ac:chgData name="Dallin Nielson" userId="efa4ab622e85b351" providerId="LiveId" clId="{DA670E10-4682-449C-8AFC-B7FE5213B382}" dt="2024-02-28T03:51:04.070" v="4315" actId="26606"/>
          <ac:spMkLst>
            <pc:docMk/>
            <pc:sldMk cId="1364695874" sldId="258"/>
            <ac:spMk id="9" creationId="{3DE03027-B951-2C81-51AF-D6B3A4982F44}"/>
          </ac:spMkLst>
        </pc:spChg>
        <pc:spChg chg="add del">
          <ac:chgData name="Dallin Nielson" userId="efa4ab622e85b351" providerId="LiveId" clId="{DA670E10-4682-449C-8AFC-B7FE5213B382}" dt="2024-02-28T03:51:04.070" v="4315" actId="26606"/>
          <ac:spMkLst>
            <pc:docMk/>
            <pc:sldMk cId="1364695874" sldId="258"/>
            <ac:spMk id="11" creationId="{4C10CBC8-7837-4750-8EE9-B4C3D50488F6}"/>
          </ac:spMkLst>
        </pc:spChg>
        <pc:spChg chg="add del">
          <ac:chgData name="Dallin Nielson" userId="efa4ab622e85b351" providerId="LiveId" clId="{DA670E10-4682-449C-8AFC-B7FE5213B382}" dt="2024-02-28T03:51:04.070" v="4315" actId="26606"/>
          <ac:spMkLst>
            <pc:docMk/>
            <pc:sldMk cId="1364695874" sldId="258"/>
            <ac:spMk id="12" creationId="{69014793-11D4-4A17-9261-1A2E683ADF75}"/>
          </ac:spMkLst>
        </pc:spChg>
        <pc:spChg chg="add del">
          <ac:chgData name="Dallin Nielson" userId="efa4ab622e85b351" providerId="LiveId" clId="{DA670E10-4682-449C-8AFC-B7FE5213B382}" dt="2024-02-27T02:02:09.767" v="219" actId="26606"/>
          <ac:spMkLst>
            <pc:docMk/>
            <pc:sldMk cId="1364695874" sldId="258"/>
            <ac:spMk id="14" creationId="{7301F447-EEF7-48F5-AF73-7566EE7F64AD}"/>
          </ac:spMkLst>
        </pc:spChg>
        <pc:spChg chg="add del">
          <ac:chgData name="Dallin Nielson" userId="efa4ab622e85b351" providerId="LiveId" clId="{DA670E10-4682-449C-8AFC-B7FE5213B382}" dt="2024-02-27T02:02:09.767" v="219" actId="26606"/>
          <ac:spMkLst>
            <pc:docMk/>
            <pc:sldMk cId="1364695874" sldId="258"/>
            <ac:spMk id="16" creationId="{F7117410-A2A4-4085-9ADC-46744551DBDE}"/>
          </ac:spMkLst>
        </pc:spChg>
        <pc:spChg chg="add del">
          <ac:chgData name="Dallin Nielson" userId="efa4ab622e85b351" providerId="LiveId" clId="{DA670E10-4682-449C-8AFC-B7FE5213B382}" dt="2024-02-27T02:02:09.767" v="219" actId="26606"/>
          <ac:spMkLst>
            <pc:docMk/>
            <pc:sldMk cId="1364695874" sldId="258"/>
            <ac:spMk id="18" creationId="{99F74EB5-E547-4FB4-95F5-BCC788F3C4A0}"/>
          </ac:spMkLst>
        </pc:spChg>
        <pc:spChg chg="add del">
          <ac:chgData name="Dallin Nielson" userId="efa4ab622e85b351" providerId="LiveId" clId="{DA670E10-4682-449C-8AFC-B7FE5213B382}" dt="2024-02-27T02:02:14.360" v="221" actId="26606"/>
          <ac:spMkLst>
            <pc:docMk/>
            <pc:sldMk cId="1364695874" sldId="258"/>
            <ac:spMk id="20" creationId="{35DB3719-6FDC-4E5D-891D-FF40B7300F64}"/>
          </ac:spMkLst>
        </pc:spChg>
        <pc:spChg chg="add del">
          <ac:chgData name="Dallin Nielson" userId="efa4ab622e85b351" providerId="LiveId" clId="{DA670E10-4682-449C-8AFC-B7FE5213B382}" dt="2024-02-27T02:02:14.360" v="221" actId="26606"/>
          <ac:spMkLst>
            <pc:docMk/>
            <pc:sldMk cId="1364695874" sldId="258"/>
            <ac:spMk id="21" creationId="{E0CBAC23-2E3F-4A90-BA59-F8299F6A5439}"/>
          </ac:spMkLst>
        </pc:spChg>
        <pc:spChg chg="add del">
          <ac:chgData name="Dallin Nielson" userId="efa4ab622e85b351" providerId="LiveId" clId="{DA670E10-4682-449C-8AFC-B7FE5213B382}" dt="2024-02-27T02:02:17.354" v="223" actId="26606"/>
          <ac:spMkLst>
            <pc:docMk/>
            <pc:sldMk cId="1364695874" sldId="258"/>
            <ac:spMk id="23" creationId="{924D84CD-5280-4B52-B96E-8EDAA2B20C51}"/>
          </ac:spMkLst>
        </pc:spChg>
        <pc:spChg chg="add del">
          <ac:chgData name="Dallin Nielson" userId="efa4ab622e85b351" providerId="LiveId" clId="{DA670E10-4682-449C-8AFC-B7FE5213B382}" dt="2024-02-27T02:02:17.354" v="223" actId="26606"/>
          <ac:spMkLst>
            <pc:docMk/>
            <pc:sldMk cId="1364695874" sldId="258"/>
            <ac:spMk id="24" creationId="{3E65D517-46E4-8037-A63D-629DE1253A89}"/>
          </ac:spMkLst>
        </pc:spChg>
        <pc:picChg chg="add mod">
          <ac:chgData name="Dallin Nielson" userId="efa4ab622e85b351" providerId="LiveId" clId="{DA670E10-4682-449C-8AFC-B7FE5213B382}" dt="2024-02-28T03:51:04.070" v="4315" actId="26606"/>
          <ac:picMkLst>
            <pc:docMk/>
            <pc:sldMk cId="1364695874" sldId="258"/>
            <ac:picMk id="8" creationId="{ADF51626-7A65-E212-7A41-A69CEEF8A189}"/>
          </ac:picMkLst>
        </pc:picChg>
      </pc:sldChg>
      <pc:sldChg chg="addSp modSp new mod setBg">
        <pc:chgData name="Dallin Nielson" userId="efa4ab622e85b351" providerId="LiveId" clId="{DA670E10-4682-449C-8AFC-B7FE5213B382}" dt="2024-02-28T03:51:10.708" v="4316" actId="26606"/>
        <pc:sldMkLst>
          <pc:docMk/>
          <pc:sldMk cId="2299719901" sldId="259"/>
        </pc:sldMkLst>
        <pc:spChg chg="mod">
          <ac:chgData name="Dallin Nielson" userId="efa4ab622e85b351" providerId="LiveId" clId="{DA670E10-4682-449C-8AFC-B7FE5213B382}" dt="2024-02-28T03:51:10.708" v="4316" actId="26606"/>
          <ac:spMkLst>
            <pc:docMk/>
            <pc:sldMk cId="2299719901" sldId="259"/>
            <ac:spMk id="2" creationId="{1AD6D45D-B451-464C-96CA-0FC72937D5F3}"/>
          </ac:spMkLst>
        </pc:spChg>
        <pc:spChg chg="mod">
          <ac:chgData name="Dallin Nielson" userId="efa4ab622e85b351" providerId="LiveId" clId="{DA670E10-4682-449C-8AFC-B7FE5213B382}" dt="2024-02-28T03:51:10.708" v="4316" actId="26606"/>
          <ac:spMkLst>
            <pc:docMk/>
            <pc:sldMk cId="2299719901" sldId="259"/>
            <ac:spMk id="3" creationId="{3E463B9F-7982-E9A0-026A-C654D147DF38}"/>
          </ac:spMkLst>
        </pc:spChg>
        <pc:spChg chg="add">
          <ac:chgData name="Dallin Nielson" userId="efa4ab622e85b351" providerId="LiveId" clId="{DA670E10-4682-449C-8AFC-B7FE5213B382}" dt="2024-02-28T03:51:10.708" v="4316" actId="26606"/>
          <ac:spMkLst>
            <pc:docMk/>
            <pc:sldMk cId="2299719901" sldId="259"/>
            <ac:spMk id="8" creationId="{100EDD19-6802-4EC3-95CE-CFFAB042CFD6}"/>
          </ac:spMkLst>
        </pc:spChg>
        <pc:spChg chg="add">
          <ac:chgData name="Dallin Nielson" userId="efa4ab622e85b351" providerId="LiveId" clId="{DA670E10-4682-449C-8AFC-B7FE5213B382}" dt="2024-02-28T03:51:10.708" v="4316" actId="26606"/>
          <ac:spMkLst>
            <pc:docMk/>
            <pc:sldMk cId="2299719901" sldId="259"/>
            <ac:spMk id="10" creationId="{DB17E863-922E-4C26-BD64-E8FD41D28661}"/>
          </ac:spMkLst>
        </pc:spChg>
      </pc:sldChg>
      <pc:sldChg chg="addSp delSp modSp new del mod setBg">
        <pc:chgData name="Dallin Nielson" userId="efa4ab622e85b351" providerId="LiveId" clId="{DA670E10-4682-449C-8AFC-B7FE5213B382}" dt="2024-02-27T03:39:39.849" v="1166" actId="47"/>
        <pc:sldMkLst>
          <pc:docMk/>
          <pc:sldMk cId="1365430217" sldId="260"/>
        </pc:sldMkLst>
        <pc:spChg chg="mod">
          <ac:chgData name="Dallin Nielson" userId="efa4ab622e85b351" providerId="LiveId" clId="{DA670E10-4682-449C-8AFC-B7FE5213B382}" dt="2024-02-27T03:33:44.270" v="1117" actId="26606"/>
          <ac:spMkLst>
            <pc:docMk/>
            <pc:sldMk cId="1365430217" sldId="260"/>
            <ac:spMk id="2" creationId="{1BCE42B0-8A96-F54F-6272-D3DE2F5AED8F}"/>
          </ac:spMkLst>
        </pc:spChg>
        <pc:spChg chg="add del mod">
          <ac:chgData name="Dallin Nielson" userId="efa4ab622e85b351" providerId="LiveId" clId="{DA670E10-4682-449C-8AFC-B7FE5213B382}" dt="2024-02-27T03:35:45.610" v="1134" actId="27636"/>
          <ac:spMkLst>
            <pc:docMk/>
            <pc:sldMk cId="1365430217" sldId="260"/>
            <ac:spMk id="3" creationId="{9E424077-0BEF-AF84-C302-0D3A9451BE8A}"/>
          </ac:spMkLst>
        </pc:spChg>
        <pc:spChg chg="add mod">
          <ac:chgData name="Dallin Nielson" userId="efa4ab622e85b351" providerId="LiveId" clId="{DA670E10-4682-449C-8AFC-B7FE5213B382}" dt="2024-02-27T03:29:44.025" v="1073"/>
          <ac:spMkLst>
            <pc:docMk/>
            <pc:sldMk cId="1365430217" sldId="260"/>
            <ac:spMk id="4" creationId="{BBFCE5D1-4AA3-BF78-575E-5E9BA1232623}"/>
          </ac:spMkLst>
        </pc:spChg>
        <pc:spChg chg="add mod">
          <ac:chgData name="Dallin Nielson" userId="efa4ab622e85b351" providerId="LiveId" clId="{DA670E10-4682-449C-8AFC-B7FE5213B382}" dt="2024-02-27T03:29:47.773" v="1075"/>
          <ac:spMkLst>
            <pc:docMk/>
            <pc:sldMk cId="1365430217" sldId="260"/>
            <ac:spMk id="5" creationId="{9778F0A6-9B60-881B-32CF-34B6A46FF8A5}"/>
          </ac:spMkLst>
        </pc:spChg>
        <pc:spChg chg="add mod">
          <ac:chgData name="Dallin Nielson" userId="efa4ab622e85b351" providerId="LiveId" clId="{DA670E10-4682-449C-8AFC-B7FE5213B382}" dt="2024-02-27T03:30:04.821" v="1085"/>
          <ac:spMkLst>
            <pc:docMk/>
            <pc:sldMk cId="1365430217" sldId="260"/>
            <ac:spMk id="6" creationId="{F984FBD1-0AB8-D1F9-BF6E-65B653D2CA7F}"/>
          </ac:spMkLst>
        </pc:spChg>
        <pc:spChg chg="add del mod">
          <ac:chgData name="Dallin Nielson" userId="efa4ab622e85b351" providerId="LiveId" clId="{DA670E10-4682-449C-8AFC-B7FE5213B382}" dt="2024-02-27T03:36:19.839" v="1137" actId="478"/>
          <ac:spMkLst>
            <pc:docMk/>
            <pc:sldMk cId="1365430217" sldId="260"/>
            <ac:spMk id="12" creationId="{3C8B6EDA-87AE-82AD-DAD7-245D63176B73}"/>
          </ac:spMkLst>
        </pc:spChg>
        <pc:spChg chg="add">
          <ac:chgData name="Dallin Nielson" userId="efa4ab622e85b351" providerId="LiveId" clId="{DA670E10-4682-449C-8AFC-B7FE5213B382}" dt="2024-02-27T03:33:44.270" v="1117" actId="26606"/>
          <ac:spMkLst>
            <pc:docMk/>
            <pc:sldMk cId="1365430217" sldId="260"/>
            <ac:spMk id="13" creationId="{352BEC0E-22F8-46D0-9632-375DB541B06C}"/>
          </ac:spMkLst>
        </pc:spChg>
        <pc:spChg chg="add">
          <ac:chgData name="Dallin Nielson" userId="efa4ab622e85b351" providerId="LiveId" clId="{DA670E10-4682-449C-8AFC-B7FE5213B382}" dt="2024-02-27T03:33:44.270" v="1117" actId="26606"/>
          <ac:spMkLst>
            <pc:docMk/>
            <pc:sldMk cId="1365430217" sldId="260"/>
            <ac:spMk id="14" creationId="{3FCFB1DE-0B7E-48CC-BA90-B2AB0889F9D6}"/>
          </ac:spMkLst>
        </pc:spChg>
        <pc:spChg chg="add mod">
          <ac:chgData name="Dallin Nielson" userId="efa4ab622e85b351" providerId="LiveId" clId="{DA670E10-4682-449C-8AFC-B7FE5213B382}" dt="2024-02-27T03:34:42.008" v="1123"/>
          <ac:spMkLst>
            <pc:docMk/>
            <pc:sldMk cId="1365430217" sldId="260"/>
            <ac:spMk id="15" creationId="{D795E17A-B261-1E54-FBF5-C854346CDD63}"/>
          </ac:spMkLst>
        </pc:spChg>
        <pc:spChg chg="add del">
          <ac:chgData name="Dallin Nielson" userId="efa4ab622e85b351" providerId="LiveId" clId="{DA670E10-4682-449C-8AFC-B7FE5213B382}" dt="2024-02-27T03:33:26.317" v="1116" actId="26606"/>
          <ac:spMkLst>
            <pc:docMk/>
            <pc:sldMk cId="1365430217" sldId="260"/>
            <ac:spMk id="16" creationId="{AAAE94E3-A7DB-4868-B1E3-E49703488BBC}"/>
          </ac:spMkLst>
        </pc:spChg>
        <pc:spChg chg="add del">
          <ac:chgData name="Dallin Nielson" userId="efa4ab622e85b351" providerId="LiveId" clId="{DA670E10-4682-449C-8AFC-B7FE5213B382}" dt="2024-02-27T03:33:26.317" v="1116" actId="26606"/>
          <ac:spMkLst>
            <pc:docMk/>
            <pc:sldMk cId="1365430217" sldId="260"/>
            <ac:spMk id="22" creationId="{3873B707-463F-40B0-8227-E8CC6C67EB25}"/>
          </ac:spMkLst>
        </pc:spChg>
        <pc:spChg chg="add del">
          <ac:chgData name="Dallin Nielson" userId="efa4ab622e85b351" providerId="LiveId" clId="{DA670E10-4682-449C-8AFC-B7FE5213B382}" dt="2024-02-27T03:33:26.317" v="1116" actId="26606"/>
          <ac:spMkLst>
            <pc:docMk/>
            <pc:sldMk cId="1365430217" sldId="260"/>
            <ac:spMk id="24" creationId="{C13237C8-E62C-4F0D-A318-BD6FB6C2D138}"/>
          </ac:spMkLst>
        </pc:spChg>
        <pc:spChg chg="add del">
          <ac:chgData name="Dallin Nielson" userId="efa4ab622e85b351" providerId="LiveId" clId="{DA670E10-4682-449C-8AFC-B7FE5213B382}" dt="2024-02-27T03:33:26.317" v="1116" actId="26606"/>
          <ac:spMkLst>
            <pc:docMk/>
            <pc:sldMk cId="1365430217" sldId="260"/>
            <ac:spMk id="26" creationId="{19C9EAEA-39D0-4B0E-A0EB-51E7B26740B1}"/>
          </ac:spMkLst>
        </pc:spChg>
        <pc:spChg chg="add del">
          <ac:chgData name="Dallin Nielson" userId="efa4ab622e85b351" providerId="LiveId" clId="{DA670E10-4682-449C-8AFC-B7FE5213B382}" dt="2024-02-27T03:33:26.317" v="1116" actId="26606"/>
          <ac:spMkLst>
            <pc:docMk/>
            <pc:sldMk cId="1365430217" sldId="260"/>
            <ac:spMk id="28" creationId="{8CB5D2D7-DF65-4E86-BFBA-FFB9B5ACEB64}"/>
          </ac:spMkLst>
        </pc:spChg>
        <pc:grpChg chg="add del">
          <ac:chgData name="Dallin Nielson" userId="efa4ab622e85b351" providerId="LiveId" clId="{DA670E10-4682-449C-8AFC-B7FE5213B382}" dt="2024-02-27T03:33:26.317" v="1116" actId="26606"/>
          <ac:grpSpMkLst>
            <pc:docMk/>
            <pc:sldMk cId="1365430217" sldId="260"/>
            <ac:grpSpMk id="18" creationId="{1DE889C7-FAD6-4397-98E2-05D503484459}"/>
          </ac:grpSpMkLst>
        </pc:grpChg>
        <pc:graphicFrameChg chg="add del mod ord modGraphic">
          <ac:chgData name="Dallin Nielson" userId="efa4ab622e85b351" providerId="LiveId" clId="{DA670E10-4682-449C-8AFC-B7FE5213B382}" dt="2024-02-27T03:30:19.929" v="1089" actId="3680"/>
          <ac:graphicFrameMkLst>
            <pc:docMk/>
            <pc:sldMk cId="1365430217" sldId="260"/>
            <ac:graphicFrameMk id="7" creationId="{55A8DDE0-72E0-55DB-8536-7EAB91F28EF4}"/>
          </ac:graphicFrameMkLst>
        </pc:graphicFrameChg>
        <pc:picChg chg="add mod ord">
          <ac:chgData name="Dallin Nielson" userId="efa4ab622e85b351" providerId="LiveId" clId="{DA670E10-4682-449C-8AFC-B7FE5213B382}" dt="2024-02-27T03:33:44.270" v="1117" actId="26606"/>
          <ac:picMkLst>
            <pc:docMk/>
            <pc:sldMk cId="1365430217" sldId="260"/>
            <ac:picMk id="9" creationId="{51026D2E-01C7-41DC-95CA-CAA7F0291A86}"/>
          </ac:picMkLst>
        </pc:picChg>
        <pc:picChg chg="add mod">
          <ac:chgData name="Dallin Nielson" userId="efa4ab622e85b351" providerId="LiveId" clId="{DA670E10-4682-449C-8AFC-B7FE5213B382}" dt="2024-02-27T03:33:57.917" v="1119" actId="1076"/>
          <ac:picMkLst>
            <pc:docMk/>
            <pc:sldMk cId="1365430217" sldId="260"/>
            <ac:picMk id="11" creationId="{5E33B561-B8D6-2039-364E-2305FBFA7B8D}"/>
          </ac:picMkLst>
        </pc:picChg>
      </pc:sldChg>
      <pc:sldChg chg="addSp delSp modSp add mod ord">
        <pc:chgData name="Dallin Nielson" userId="efa4ab622e85b351" providerId="LiveId" clId="{DA670E10-4682-449C-8AFC-B7FE5213B382}" dt="2024-02-28T01:56:34.300" v="2926" actId="20577"/>
        <pc:sldMkLst>
          <pc:docMk/>
          <pc:sldMk cId="3989105229" sldId="261"/>
        </pc:sldMkLst>
        <pc:spChg chg="mod">
          <ac:chgData name="Dallin Nielson" userId="efa4ab622e85b351" providerId="LiveId" clId="{DA670E10-4682-449C-8AFC-B7FE5213B382}" dt="2024-02-27T04:13:24.189" v="2530" actId="20577"/>
          <ac:spMkLst>
            <pc:docMk/>
            <pc:sldMk cId="3989105229" sldId="261"/>
            <ac:spMk id="2" creationId="{A9A680D5-9B9C-C0ED-F297-420B6A65BD09}"/>
          </ac:spMkLst>
        </pc:spChg>
        <pc:spChg chg="mod">
          <ac:chgData name="Dallin Nielson" userId="efa4ab622e85b351" providerId="LiveId" clId="{DA670E10-4682-449C-8AFC-B7FE5213B382}" dt="2024-02-28T01:56:34.300" v="2926" actId="20577"/>
          <ac:spMkLst>
            <pc:docMk/>
            <pc:sldMk cId="3989105229" sldId="261"/>
            <ac:spMk id="3" creationId="{DC7FC575-42E2-7E1D-598F-FB5BE8D36801}"/>
          </ac:spMkLst>
        </pc:spChg>
        <pc:picChg chg="add mod">
          <ac:chgData name="Dallin Nielson" userId="efa4ab622e85b351" providerId="LiveId" clId="{DA670E10-4682-449C-8AFC-B7FE5213B382}" dt="2024-02-27T04:18:37.204" v="2565" actId="14826"/>
          <ac:picMkLst>
            <pc:docMk/>
            <pc:sldMk cId="3989105229" sldId="261"/>
            <ac:picMk id="5" creationId="{90C1C36D-D70C-0C0E-A4E4-4454B2212199}"/>
          </ac:picMkLst>
        </pc:picChg>
        <pc:picChg chg="add del">
          <ac:chgData name="Dallin Nielson" userId="efa4ab622e85b351" providerId="LiveId" clId="{DA670E10-4682-449C-8AFC-B7FE5213B382}" dt="2024-02-27T04:18:33.768" v="2564" actId="22"/>
          <ac:picMkLst>
            <pc:docMk/>
            <pc:sldMk cId="3989105229" sldId="261"/>
            <ac:picMk id="7" creationId="{67AD61ED-8EBB-FF0C-EBCA-BC4624F6CF18}"/>
          </ac:picMkLst>
        </pc:picChg>
        <pc:picChg chg="mod">
          <ac:chgData name="Dallin Nielson" userId="efa4ab622e85b351" providerId="LiveId" clId="{DA670E10-4682-449C-8AFC-B7FE5213B382}" dt="2024-02-27T04:20:06.678" v="2566" actId="14826"/>
          <ac:picMkLst>
            <pc:docMk/>
            <pc:sldMk cId="3989105229" sldId="261"/>
            <ac:picMk id="9" creationId="{AD2F78AC-B1CA-0E83-4BCA-66C51DDB6F34}"/>
          </ac:picMkLst>
        </pc:picChg>
        <pc:picChg chg="mod">
          <ac:chgData name="Dallin Nielson" userId="efa4ab622e85b351" providerId="LiveId" clId="{DA670E10-4682-449C-8AFC-B7FE5213B382}" dt="2024-02-27T04:17:42.679" v="2562" actId="14826"/>
          <ac:picMkLst>
            <pc:docMk/>
            <pc:sldMk cId="3989105229" sldId="261"/>
            <ac:picMk id="11" creationId="{1CB94056-9743-8A9C-986B-799454BE184A}"/>
          </ac:picMkLst>
        </pc:picChg>
      </pc:sldChg>
      <pc:sldChg chg="addSp delSp modSp add mod ord">
        <pc:chgData name="Dallin Nielson" userId="efa4ab622e85b351" providerId="LiveId" clId="{DA670E10-4682-449C-8AFC-B7FE5213B382}" dt="2024-02-27T04:24:35.758" v="2905"/>
        <pc:sldMkLst>
          <pc:docMk/>
          <pc:sldMk cId="567081756" sldId="262"/>
        </pc:sldMkLst>
        <pc:spChg chg="mod">
          <ac:chgData name="Dallin Nielson" userId="efa4ab622e85b351" providerId="LiveId" clId="{DA670E10-4682-449C-8AFC-B7FE5213B382}" dt="2024-02-27T03:48:25.201" v="1465" actId="26606"/>
          <ac:spMkLst>
            <pc:docMk/>
            <pc:sldMk cId="567081756" sldId="262"/>
            <ac:spMk id="2" creationId="{7172DE7B-6745-54AB-F0E3-2989A575AAF7}"/>
          </ac:spMkLst>
        </pc:spChg>
        <pc:spChg chg="mod">
          <ac:chgData name="Dallin Nielson" userId="efa4ab622e85b351" providerId="LiveId" clId="{DA670E10-4682-449C-8AFC-B7FE5213B382}" dt="2024-02-27T03:48:25.201" v="1465" actId="26606"/>
          <ac:spMkLst>
            <pc:docMk/>
            <pc:sldMk cId="567081756" sldId="262"/>
            <ac:spMk id="3" creationId="{C077D98C-E7B6-E689-CCFF-CF0F6486C305}"/>
          </ac:spMkLst>
        </pc:spChg>
        <pc:spChg chg="add">
          <ac:chgData name="Dallin Nielson" userId="efa4ab622e85b351" providerId="LiveId" clId="{DA670E10-4682-449C-8AFC-B7FE5213B382}" dt="2024-02-27T03:40:24.605" v="1176"/>
          <ac:spMkLst>
            <pc:docMk/>
            <pc:sldMk cId="567081756" sldId="262"/>
            <ac:spMk id="4" creationId="{EA096D2B-EEFC-941A-7179-EB89E09F0CB2}"/>
          </ac:spMkLst>
        </pc:spChg>
        <pc:spChg chg="del">
          <ac:chgData name="Dallin Nielson" userId="efa4ab622e85b351" providerId="LiveId" clId="{DA670E10-4682-449C-8AFC-B7FE5213B382}" dt="2024-02-27T03:45:30.384" v="1274" actId="26606"/>
          <ac:spMkLst>
            <pc:docMk/>
            <pc:sldMk cId="567081756" sldId="262"/>
            <ac:spMk id="13" creationId="{48442DA0-8D55-2519-E677-8AD83326D788}"/>
          </ac:spMkLst>
        </pc:spChg>
        <pc:spChg chg="del">
          <ac:chgData name="Dallin Nielson" userId="efa4ab622e85b351" providerId="LiveId" clId="{DA670E10-4682-449C-8AFC-B7FE5213B382}" dt="2024-02-27T03:45:30.384" v="1274" actId="26606"/>
          <ac:spMkLst>
            <pc:docMk/>
            <pc:sldMk cId="567081756" sldId="262"/>
            <ac:spMk id="14" creationId="{63729436-E093-CFA1-560B-2B79BD7775EF}"/>
          </ac:spMkLst>
        </pc:spChg>
        <pc:spChg chg="add del">
          <ac:chgData name="Dallin Nielson" userId="efa4ab622e85b351" providerId="LiveId" clId="{DA670E10-4682-449C-8AFC-B7FE5213B382}" dt="2024-02-27T03:48:25.201" v="1465" actId="26606"/>
          <ac:spMkLst>
            <pc:docMk/>
            <pc:sldMk cId="567081756" sldId="262"/>
            <ac:spMk id="19" creationId="{743AA782-23D1-4521-8CAD-47662984AA08}"/>
          </ac:spMkLst>
        </pc:spChg>
        <pc:spChg chg="add del">
          <ac:chgData name="Dallin Nielson" userId="efa4ab622e85b351" providerId="LiveId" clId="{DA670E10-4682-449C-8AFC-B7FE5213B382}" dt="2024-02-27T03:48:25.201" v="1465" actId="26606"/>
          <ac:spMkLst>
            <pc:docMk/>
            <pc:sldMk cId="567081756" sldId="262"/>
            <ac:spMk id="21" creationId="{71877DBC-BB60-40F0-AC93-2ACDBAAE60CE}"/>
          </ac:spMkLst>
        </pc:spChg>
        <pc:spChg chg="add del">
          <ac:chgData name="Dallin Nielson" userId="efa4ab622e85b351" providerId="LiveId" clId="{DA670E10-4682-449C-8AFC-B7FE5213B382}" dt="2024-02-27T03:48:17.082" v="1458" actId="26606"/>
          <ac:spMkLst>
            <pc:docMk/>
            <pc:sldMk cId="567081756" sldId="262"/>
            <ac:spMk id="26" creationId="{743AA782-23D1-4521-8CAD-47662984AA08}"/>
          </ac:spMkLst>
        </pc:spChg>
        <pc:spChg chg="add del">
          <ac:chgData name="Dallin Nielson" userId="efa4ab622e85b351" providerId="LiveId" clId="{DA670E10-4682-449C-8AFC-B7FE5213B382}" dt="2024-02-27T03:48:17.082" v="1458" actId="26606"/>
          <ac:spMkLst>
            <pc:docMk/>
            <pc:sldMk cId="567081756" sldId="262"/>
            <ac:spMk id="28" creationId="{71877DBC-BB60-40F0-AC93-2ACDBAAE60CE}"/>
          </ac:spMkLst>
        </pc:spChg>
        <pc:spChg chg="add del">
          <ac:chgData name="Dallin Nielson" userId="efa4ab622e85b351" providerId="LiveId" clId="{DA670E10-4682-449C-8AFC-B7FE5213B382}" dt="2024-02-27T03:48:18.426" v="1460" actId="26606"/>
          <ac:spMkLst>
            <pc:docMk/>
            <pc:sldMk cId="567081756" sldId="262"/>
            <ac:spMk id="30" creationId="{743AA782-23D1-4521-8CAD-47662984AA08}"/>
          </ac:spMkLst>
        </pc:spChg>
        <pc:spChg chg="add del">
          <ac:chgData name="Dallin Nielson" userId="efa4ab622e85b351" providerId="LiveId" clId="{DA670E10-4682-449C-8AFC-B7FE5213B382}" dt="2024-02-27T03:48:18.426" v="1460" actId="26606"/>
          <ac:spMkLst>
            <pc:docMk/>
            <pc:sldMk cId="567081756" sldId="262"/>
            <ac:spMk id="31" creationId="{650D18FE-0824-4A46-B22C-A86B52E5780A}"/>
          </ac:spMkLst>
        </pc:spChg>
        <pc:spChg chg="add del">
          <ac:chgData name="Dallin Nielson" userId="efa4ab622e85b351" providerId="LiveId" clId="{DA670E10-4682-449C-8AFC-B7FE5213B382}" dt="2024-02-27T03:48:21.230" v="1462" actId="26606"/>
          <ac:spMkLst>
            <pc:docMk/>
            <pc:sldMk cId="567081756" sldId="262"/>
            <ac:spMk id="32" creationId="{3873B707-463F-40B0-8227-E8CC6C67EB25}"/>
          </ac:spMkLst>
        </pc:spChg>
        <pc:spChg chg="add del">
          <ac:chgData name="Dallin Nielson" userId="efa4ab622e85b351" providerId="LiveId" clId="{DA670E10-4682-449C-8AFC-B7FE5213B382}" dt="2024-02-27T03:48:21.230" v="1462" actId="26606"/>
          <ac:spMkLst>
            <pc:docMk/>
            <pc:sldMk cId="567081756" sldId="262"/>
            <ac:spMk id="33" creationId="{201CC55D-ED54-4C5C-95E6-10947BD1103B}"/>
          </ac:spMkLst>
        </pc:spChg>
        <pc:spChg chg="add del">
          <ac:chgData name="Dallin Nielson" userId="efa4ab622e85b351" providerId="LiveId" clId="{DA670E10-4682-449C-8AFC-B7FE5213B382}" dt="2024-02-27T03:48:21.230" v="1462" actId="26606"/>
          <ac:spMkLst>
            <pc:docMk/>
            <pc:sldMk cId="567081756" sldId="262"/>
            <ac:spMk id="34" creationId="{C13237C8-E62C-4F0D-A318-BD6FB6C2D138}"/>
          </ac:spMkLst>
        </pc:spChg>
        <pc:spChg chg="add del">
          <ac:chgData name="Dallin Nielson" userId="efa4ab622e85b351" providerId="LiveId" clId="{DA670E10-4682-449C-8AFC-B7FE5213B382}" dt="2024-02-27T03:48:21.230" v="1462" actId="26606"/>
          <ac:spMkLst>
            <pc:docMk/>
            <pc:sldMk cId="567081756" sldId="262"/>
            <ac:spMk id="36" creationId="{19C9EAEA-39D0-4B0E-A0EB-51E7B26740B1}"/>
          </ac:spMkLst>
        </pc:spChg>
        <pc:spChg chg="add del">
          <ac:chgData name="Dallin Nielson" userId="efa4ab622e85b351" providerId="LiveId" clId="{DA670E10-4682-449C-8AFC-B7FE5213B382}" dt="2024-02-27T03:48:25.191" v="1464" actId="26606"/>
          <ac:spMkLst>
            <pc:docMk/>
            <pc:sldMk cId="567081756" sldId="262"/>
            <ac:spMk id="39" creationId="{45D37F4E-DDB4-456B-97E0-9937730A039F}"/>
          </ac:spMkLst>
        </pc:spChg>
        <pc:spChg chg="add del">
          <ac:chgData name="Dallin Nielson" userId="efa4ab622e85b351" providerId="LiveId" clId="{DA670E10-4682-449C-8AFC-B7FE5213B382}" dt="2024-02-27T03:48:25.191" v="1464" actId="26606"/>
          <ac:spMkLst>
            <pc:docMk/>
            <pc:sldMk cId="567081756" sldId="262"/>
            <ac:spMk id="40" creationId="{B2DD41CD-8F47-4F56-AD12-4E2FF7696987}"/>
          </ac:spMkLst>
        </pc:spChg>
        <pc:spChg chg="add">
          <ac:chgData name="Dallin Nielson" userId="efa4ab622e85b351" providerId="LiveId" clId="{DA670E10-4682-449C-8AFC-B7FE5213B382}" dt="2024-02-27T03:48:25.201" v="1465" actId="26606"/>
          <ac:spMkLst>
            <pc:docMk/>
            <pc:sldMk cId="567081756" sldId="262"/>
            <ac:spMk id="42" creationId="{2B97F24A-32CE-4C1C-A50D-3016B394DCFB}"/>
          </ac:spMkLst>
        </pc:spChg>
        <pc:spChg chg="add">
          <ac:chgData name="Dallin Nielson" userId="efa4ab622e85b351" providerId="LiveId" clId="{DA670E10-4682-449C-8AFC-B7FE5213B382}" dt="2024-02-27T03:48:25.201" v="1465" actId="26606"/>
          <ac:spMkLst>
            <pc:docMk/>
            <pc:sldMk cId="567081756" sldId="262"/>
            <ac:spMk id="43" creationId="{CD8B4F24-440B-49E9-B85D-733523DC064B}"/>
          </ac:spMkLst>
        </pc:spChg>
        <pc:grpChg chg="add del">
          <ac:chgData name="Dallin Nielson" userId="efa4ab622e85b351" providerId="LiveId" clId="{DA670E10-4682-449C-8AFC-B7FE5213B382}" dt="2024-02-27T03:48:21.230" v="1462" actId="26606"/>
          <ac:grpSpMkLst>
            <pc:docMk/>
            <pc:sldMk cId="567081756" sldId="262"/>
            <ac:grpSpMk id="35" creationId="{1DE889C7-FAD6-4397-98E2-05D503484459}"/>
          </ac:grpSpMkLst>
        </pc:grpChg>
        <pc:picChg chg="del">
          <ac:chgData name="Dallin Nielson" userId="efa4ab622e85b351" providerId="LiveId" clId="{DA670E10-4682-449C-8AFC-B7FE5213B382}" dt="2024-02-27T03:42:56.400" v="1258" actId="478"/>
          <ac:picMkLst>
            <pc:docMk/>
            <pc:sldMk cId="567081756" sldId="262"/>
            <ac:picMk id="5" creationId="{8BC7D423-FB3F-CFCD-6BBC-B38B7556E3A1}"/>
          </ac:picMkLst>
        </pc:picChg>
        <pc:picChg chg="del mod">
          <ac:chgData name="Dallin Nielson" userId="efa4ab622e85b351" providerId="LiveId" clId="{DA670E10-4682-449C-8AFC-B7FE5213B382}" dt="2024-02-27T03:45:11.640" v="1273" actId="478"/>
          <ac:picMkLst>
            <pc:docMk/>
            <pc:sldMk cId="567081756" sldId="262"/>
            <ac:picMk id="9" creationId="{A82E7FD1-BC7A-90C8-D972-298E48A162DF}"/>
          </ac:picMkLst>
        </pc:picChg>
        <pc:picChg chg="mod modCrop">
          <ac:chgData name="Dallin Nielson" userId="efa4ab622e85b351" providerId="LiveId" clId="{DA670E10-4682-449C-8AFC-B7FE5213B382}" dt="2024-02-27T03:48:25.201" v="1465" actId="26606"/>
          <ac:picMkLst>
            <pc:docMk/>
            <pc:sldMk cId="567081756" sldId="262"/>
            <ac:picMk id="11" creationId="{FDDD1A54-7EF6-4990-B7CF-587C9F3A990F}"/>
          </ac:picMkLst>
        </pc:picChg>
      </pc:sldChg>
      <pc:sldChg chg="addSp modSp add mod">
        <pc:chgData name="Dallin Nielson" userId="efa4ab622e85b351" providerId="LiveId" clId="{DA670E10-4682-449C-8AFC-B7FE5213B382}" dt="2024-02-27T04:08:36.981" v="2028" actId="20577"/>
        <pc:sldMkLst>
          <pc:docMk/>
          <pc:sldMk cId="110573253" sldId="263"/>
        </pc:sldMkLst>
        <pc:spChg chg="mod">
          <ac:chgData name="Dallin Nielson" userId="efa4ab622e85b351" providerId="LiveId" clId="{DA670E10-4682-449C-8AFC-B7FE5213B382}" dt="2024-02-27T03:49:08.016" v="1476" actId="20577"/>
          <ac:spMkLst>
            <pc:docMk/>
            <pc:sldMk cId="110573253" sldId="263"/>
            <ac:spMk id="2" creationId="{5AF07C57-E021-7042-7F87-DD7037D8B22E}"/>
          </ac:spMkLst>
        </pc:spChg>
        <pc:spChg chg="mod">
          <ac:chgData name="Dallin Nielson" userId="efa4ab622e85b351" providerId="LiveId" clId="{DA670E10-4682-449C-8AFC-B7FE5213B382}" dt="2024-02-27T04:08:36.981" v="2028" actId="20577"/>
          <ac:spMkLst>
            <pc:docMk/>
            <pc:sldMk cId="110573253" sldId="263"/>
            <ac:spMk id="3" creationId="{422885B9-F9A3-DE95-23E7-216FB5CF6B10}"/>
          </ac:spMkLst>
        </pc:spChg>
        <pc:spChg chg="add">
          <ac:chgData name="Dallin Nielson" userId="efa4ab622e85b351" providerId="LiveId" clId="{DA670E10-4682-449C-8AFC-B7FE5213B382}" dt="2024-02-27T03:55:50.260" v="1569"/>
          <ac:spMkLst>
            <pc:docMk/>
            <pc:sldMk cId="110573253" sldId="263"/>
            <ac:spMk id="4" creationId="{52B655F9-A642-78F2-9E28-A7251B1B9807}"/>
          </ac:spMkLst>
        </pc:spChg>
        <pc:picChg chg="mod">
          <ac:chgData name="Dallin Nielson" userId="efa4ab622e85b351" providerId="LiveId" clId="{DA670E10-4682-449C-8AFC-B7FE5213B382}" dt="2024-02-27T03:55:11.107" v="1568" actId="14826"/>
          <ac:picMkLst>
            <pc:docMk/>
            <pc:sldMk cId="110573253" sldId="263"/>
            <ac:picMk id="5" creationId="{557DA0B0-342A-1E67-1877-56AF58D143C2}"/>
          </ac:picMkLst>
        </pc:picChg>
        <pc:picChg chg="mod">
          <ac:chgData name="Dallin Nielson" userId="efa4ab622e85b351" providerId="LiveId" clId="{DA670E10-4682-449C-8AFC-B7FE5213B382}" dt="2024-02-27T03:53:27.928" v="1566" actId="14826"/>
          <ac:picMkLst>
            <pc:docMk/>
            <pc:sldMk cId="110573253" sldId="263"/>
            <ac:picMk id="9" creationId="{90D30590-6B80-2DAC-6DA3-9BDC97997878}"/>
          </ac:picMkLst>
        </pc:picChg>
        <pc:picChg chg="mod">
          <ac:chgData name="Dallin Nielson" userId="efa4ab622e85b351" providerId="LiveId" clId="{DA670E10-4682-449C-8AFC-B7FE5213B382}" dt="2024-02-27T03:53:56.840" v="1567" actId="14826"/>
          <ac:picMkLst>
            <pc:docMk/>
            <pc:sldMk cId="110573253" sldId="263"/>
            <ac:picMk id="11" creationId="{AEFA553A-F0D1-B0A0-2081-7796A7C7F584}"/>
          </ac:picMkLst>
        </pc:picChg>
      </pc:sldChg>
      <pc:sldChg chg="modSp add mod">
        <pc:chgData name="Dallin Nielson" userId="efa4ab622e85b351" providerId="LiveId" clId="{DA670E10-4682-449C-8AFC-B7FE5213B382}" dt="2024-02-27T04:12:20.912" v="2520" actId="27636"/>
        <pc:sldMkLst>
          <pc:docMk/>
          <pc:sldMk cId="1587601019" sldId="264"/>
        </pc:sldMkLst>
        <pc:spChg chg="mod">
          <ac:chgData name="Dallin Nielson" userId="efa4ab622e85b351" providerId="LiveId" clId="{DA670E10-4682-449C-8AFC-B7FE5213B382}" dt="2024-02-27T04:00:37.079" v="1966" actId="20577"/>
          <ac:spMkLst>
            <pc:docMk/>
            <pc:sldMk cId="1587601019" sldId="264"/>
            <ac:spMk id="2" creationId="{BC76B25E-937D-3DC5-FFB4-04DD2DEE8248}"/>
          </ac:spMkLst>
        </pc:spChg>
        <pc:spChg chg="mod">
          <ac:chgData name="Dallin Nielson" userId="efa4ab622e85b351" providerId="LiveId" clId="{DA670E10-4682-449C-8AFC-B7FE5213B382}" dt="2024-02-27T04:12:20.912" v="2520" actId="27636"/>
          <ac:spMkLst>
            <pc:docMk/>
            <pc:sldMk cId="1587601019" sldId="264"/>
            <ac:spMk id="3" creationId="{E6424F26-43A5-86CD-B23E-72784370AD1B}"/>
          </ac:spMkLst>
        </pc:spChg>
        <pc:picChg chg="mod">
          <ac:chgData name="Dallin Nielson" userId="efa4ab622e85b351" providerId="LiveId" clId="{DA670E10-4682-449C-8AFC-B7FE5213B382}" dt="2024-02-27T04:09:35.333" v="2032" actId="14100"/>
          <ac:picMkLst>
            <pc:docMk/>
            <pc:sldMk cId="1587601019" sldId="264"/>
            <ac:picMk id="5" creationId="{2ED7F37A-49D3-D955-1E08-CD0E90DC1A5A}"/>
          </ac:picMkLst>
        </pc:picChg>
        <pc:picChg chg="mod">
          <ac:chgData name="Dallin Nielson" userId="efa4ab622e85b351" providerId="LiveId" clId="{DA670E10-4682-449C-8AFC-B7FE5213B382}" dt="2024-02-27T04:07:18.694" v="2019" actId="14826"/>
          <ac:picMkLst>
            <pc:docMk/>
            <pc:sldMk cId="1587601019" sldId="264"/>
            <ac:picMk id="9" creationId="{095D608A-E93D-C3B5-B368-590B86B82D4A}"/>
          </ac:picMkLst>
        </pc:picChg>
        <pc:picChg chg="mod">
          <ac:chgData name="Dallin Nielson" userId="efa4ab622e85b351" providerId="LiveId" clId="{DA670E10-4682-449C-8AFC-B7FE5213B382}" dt="2024-02-27T04:05:50.380" v="2018" actId="14826"/>
          <ac:picMkLst>
            <pc:docMk/>
            <pc:sldMk cId="1587601019" sldId="264"/>
            <ac:picMk id="11" creationId="{152A4352-B37B-753B-3B33-FA29B88E2F44}"/>
          </ac:picMkLst>
        </pc:picChg>
      </pc:sldChg>
      <pc:sldChg chg="add">
        <pc:chgData name="Dallin Nielson" userId="efa4ab622e85b351" providerId="LiveId" clId="{DA670E10-4682-449C-8AFC-B7FE5213B382}" dt="2024-02-27T04:13:18.456" v="2521" actId="2890"/>
        <pc:sldMkLst>
          <pc:docMk/>
          <pc:sldMk cId="1062853658" sldId="265"/>
        </pc:sldMkLst>
      </pc:sldChg>
      <pc:sldChg chg="addSp delSp modSp new mod setBg">
        <pc:chgData name="Dallin Nielson" userId="efa4ab622e85b351" providerId="LiveId" clId="{DA670E10-4682-449C-8AFC-B7FE5213B382}" dt="2024-02-28T03:15:33.749" v="3519" actId="20577"/>
        <pc:sldMkLst>
          <pc:docMk/>
          <pc:sldMk cId="3796140105" sldId="266"/>
        </pc:sldMkLst>
        <pc:spChg chg="mod">
          <ac:chgData name="Dallin Nielson" userId="efa4ab622e85b351" providerId="LiveId" clId="{DA670E10-4682-449C-8AFC-B7FE5213B382}" dt="2024-02-28T03:11:14.836" v="2950" actId="20577"/>
          <ac:spMkLst>
            <pc:docMk/>
            <pc:sldMk cId="3796140105" sldId="266"/>
            <ac:spMk id="2" creationId="{C7BB8083-F2C3-3C89-D7FB-9331C41EB730}"/>
          </ac:spMkLst>
        </pc:spChg>
        <pc:spChg chg="mod">
          <ac:chgData name="Dallin Nielson" userId="efa4ab622e85b351" providerId="LiveId" clId="{DA670E10-4682-449C-8AFC-B7FE5213B382}" dt="2024-02-28T03:15:33.749" v="3519" actId="20577"/>
          <ac:spMkLst>
            <pc:docMk/>
            <pc:sldMk cId="3796140105" sldId="266"/>
            <ac:spMk id="3" creationId="{189B2176-7ACE-7C31-E8C5-6B40D963D870}"/>
          </ac:spMkLst>
        </pc:spChg>
        <pc:spChg chg="add del">
          <ac:chgData name="Dallin Nielson" userId="efa4ab622e85b351" providerId="LiveId" clId="{DA670E10-4682-449C-8AFC-B7FE5213B382}" dt="2024-02-28T03:10:49.482" v="2937" actId="26606"/>
          <ac:spMkLst>
            <pc:docMk/>
            <pc:sldMk cId="3796140105" sldId="266"/>
            <ac:spMk id="10" creationId="{2B97F24A-32CE-4C1C-A50D-3016B394DCFB}"/>
          </ac:spMkLst>
        </pc:spChg>
        <pc:spChg chg="add del">
          <ac:chgData name="Dallin Nielson" userId="efa4ab622e85b351" providerId="LiveId" clId="{DA670E10-4682-449C-8AFC-B7FE5213B382}" dt="2024-02-28T03:10:49.482" v="2937" actId="26606"/>
          <ac:spMkLst>
            <pc:docMk/>
            <pc:sldMk cId="3796140105" sldId="266"/>
            <ac:spMk id="12" creationId="{CD8B4F24-440B-49E9-B85D-733523DC064B}"/>
          </ac:spMkLst>
        </pc:spChg>
        <pc:spChg chg="add">
          <ac:chgData name="Dallin Nielson" userId="efa4ab622e85b351" providerId="LiveId" clId="{DA670E10-4682-449C-8AFC-B7FE5213B382}" dt="2024-02-28T03:10:49.482" v="2937" actId="26606"/>
          <ac:spMkLst>
            <pc:docMk/>
            <pc:sldMk cId="3796140105" sldId="266"/>
            <ac:spMk id="17" creationId="{743AA782-23D1-4521-8CAD-47662984AA08}"/>
          </ac:spMkLst>
        </pc:spChg>
        <pc:spChg chg="add">
          <ac:chgData name="Dallin Nielson" userId="efa4ab622e85b351" providerId="LiveId" clId="{DA670E10-4682-449C-8AFC-B7FE5213B382}" dt="2024-02-28T03:10:49.482" v="2937" actId="26606"/>
          <ac:spMkLst>
            <pc:docMk/>
            <pc:sldMk cId="3796140105" sldId="266"/>
            <ac:spMk id="19" creationId="{71877DBC-BB60-40F0-AC93-2ACDBAAE60CE}"/>
          </ac:spMkLst>
        </pc:spChg>
        <pc:picChg chg="add mod">
          <ac:chgData name="Dallin Nielson" userId="efa4ab622e85b351" providerId="LiveId" clId="{DA670E10-4682-449C-8AFC-B7FE5213B382}" dt="2024-02-28T03:11:02.609" v="2940" actId="1076"/>
          <ac:picMkLst>
            <pc:docMk/>
            <pc:sldMk cId="3796140105" sldId="266"/>
            <ac:picMk id="5" creationId="{3112C0A0-87D0-0A5D-7461-1C30799EF3BE}"/>
          </ac:picMkLst>
        </pc:picChg>
      </pc:sldChg>
      <pc:sldChg chg="addSp delSp new del mod">
        <pc:chgData name="Dallin Nielson" userId="efa4ab622e85b351" providerId="LiveId" clId="{DA670E10-4682-449C-8AFC-B7FE5213B382}" dt="2024-02-28T03:26:31.637" v="3523" actId="2696"/>
        <pc:sldMkLst>
          <pc:docMk/>
          <pc:sldMk cId="393101301" sldId="267"/>
        </pc:sldMkLst>
        <pc:picChg chg="add del">
          <ac:chgData name="Dallin Nielson" userId="efa4ab622e85b351" providerId="LiveId" clId="{DA670E10-4682-449C-8AFC-B7FE5213B382}" dt="2024-02-28T03:26:26.534" v="3522" actId="478"/>
          <ac:picMkLst>
            <pc:docMk/>
            <pc:sldMk cId="393101301" sldId="267"/>
            <ac:picMk id="5" creationId="{83520798-9A42-CAB3-0DC8-36D4FD10B350}"/>
          </ac:picMkLst>
        </pc:picChg>
      </pc:sldChg>
      <pc:sldChg chg="modSp add mod">
        <pc:chgData name="Dallin Nielson" userId="efa4ab622e85b351" providerId="LiveId" clId="{DA670E10-4682-449C-8AFC-B7FE5213B382}" dt="2024-02-28T03:47:58.006" v="4306" actId="20577"/>
        <pc:sldMkLst>
          <pc:docMk/>
          <pc:sldMk cId="763108136" sldId="267"/>
        </pc:sldMkLst>
        <pc:spChg chg="mod">
          <ac:chgData name="Dallin Nielson" userId="efa4ab622e85b351" providerId="LiveId" clId="{DA670E10-4682-449C-8AFC-B7FE5213B382}" dt="2024-02-28T03:27:15.142" v="3544" actId="20577"/>
          <ac:spMkLst>
            <pc:docMk/>
            <pc:sldMk cId="763108136" sldId="267"/>
            <ac:spMk id="2" creationId="{4D35CD5B-FE73-CF3B-1C19-B3CCE0777CF0}"/>
          </ac:spMkLst>
        </pc:spChg>
        <pc:spChg chg="mod">
          <ac:chgData name="Dallin Nielson" userId="efa4ab622e85b351" providerId="LiveId" clId="{DA670E10-4682-449C-8AFC-B7FE5213B382}" dt="2024-02-28T03:47:58.006" v="4306" actId="20577"/>
          <ac:spMkLst>
            <pc:docMk/>
            <pc:sldMk cId="763108136" sldId="267"/>
            <ac:spMk id="3" creationId="{3CC1B8E9-5D3F-4E4C-5B0C-473C0762C290}"/>
          </ac:spMkLst>
        </pc:spChg>
        <pc:picChg chg="mod">
          <ac:chgData name="Dallin Nielson" userId="efa4ab622e85b351" providerId="LiveId" clId="{DA670E10-4682-449C-8AFC-B7FE5213B382}" dt="2024-02-28T03:26:40.817" v="3525" actId="14826"/>
          <ac:picMkLst>
            <pc:docMk/>
            <pc:sldMk cId="763108136" sldId="267"/>
            <ac:picMk id="5" creationId="{1387044A-03A3-6C12-C91D-8AFD08A0E1F2}"/>
          </ac:picMkLst>
        </pc:picChg>
      </pc:sldChg>
      <pc:sldChg chg="modSp add mod">
        <pc:chgData name="Dallin Nielson" userId="efa4ab622e85b351" providerId="LiveId" clId="{DA670E10-4682-449C-8AFC-B7FE5213B382}" dt="2024-02-28T04:13:27.133" v="4816" actId="20577"/>
        <pc:sldMkLst>
          <pc:docMk/>
          <pc:sldMk cId="897212002" sldId="268"/>
        </pc:sldMkLst>
        <pc:spChg chg="mod">
          <ac:chgData name="Dallin Nielson" userId="efa4ab622e85b351" providerId="LiveId" clId="{DA670E10-4682-449C-8AFC-B7FE5213B382}" dt="2024-02-28T04:10:17.232" v="4329" actId="20577"/>
          <ac:spMkLst>
            <pc:docMk/>
            <pc:sldMk cId="897212002" sldId="268"/>
            <ac:spMk id="2" creationId="{6461BE11-7618-00CA-9015-C54AC32A6253}"/>
          </ac:spMkLst>
        </pc:spChg>
        <pc:spChg chg="mod">
          <ac:chgData name="Dallin Nielson" userId="efa4ab622e85b351" providerId="LiveId" clId="{DA670E10-4682-449C-8AFC-B7FE5213B382}" dt="2024-02-28T04:13:27.133" v="4816" actId="20577"/>
          <ac:spMkLst>
            <pc:docMk/>
            <pc:sldMk cId="897212002" sldId="268"/>
            <ac:spMk id="3" creationId="{F63B540F-CF79-1D7C-A2A0-68855C94744E}"/>
          </ac:spMkLst>
        </pc:spChg>
        <pc:picChg chg="mod">
          <ac:chgData name="Dallin Nielson" userId="efa4ab622e85b351" providerId="LiveId" clId="{DA670E10-4682-449C-8AFC-B7FE5213B382}" dt="2024-02-28T04:10:07.305" v="4318" actId="14826"/>
          <ac:picMkLst>
            <pc:docMk/>
            <pc:sldMk cId="897212002" sldId="268"/>
            <ac:picMk id="5" creationId="{EA5581E2-CF8B-FEE2-0D66-A8368F1A2CE3}"/>
          </ac:picMkLst>
        </pc:picChg>
      </pc:sldChg>
      <pc:sldChg chg="addSp modSp add mod">
        <pc:chgData name="Dallin Nielson" userId="efa4ab622e85b351" providerId="LiveId" clId="{DA670E10-4682-449C-8AFC-B7FE5213B382}" dt="2024-02-29T04:39:11.346" v="5632" actId="27636"/>
        <pc:sldMkLst>
          <pc:docMk/>
          <pc:sldMk cId="2850316905" sldId="269"/>
        </pc:sldMkLst>
        <pc:spChg chg="mod">
          <ac:chgData name="Dallin Nielson" userId="efa4ab622e85b351" providerId="LiveId" clId="{DA670E10-4682-449C-8AFC-B7FE5213B382}" dt="2024-02-29T03:54:44.730" v="4907" actId="20577"/>
          <ac:spMkLst>
            <pc:docMk/>
            <pc:sldMk cId="2850316905" sldId="269"/>
            <ac:spMk id="2" creationId="{C5992307-332C-26D3-BCE8-CD892C805497}"/>
          </ac:spMkLst>
        </pc:spChg>
        <pc:spChg chg="mod">
          <ac:chgData name="Dallin Nielson" userId="efa4ab622e85b351" providerId="LiveId" clId="{DA670E10-4682-449C-8AFC-B7FE5213B382}" dt="2024-02-29T04:39:11.346" v="5632" actId="27636"/>
          <ac:spMkLst>
            <pc:docMk/>
            <pc:sldMk cId="2850316905" sldId="269"/>
            <ac:spMk id="3" creationId="{8361EE44-B205-2A76-76A2-25201757D459}"/>
          </ac:spMkLst>
        </pc:spChg>
        <pc:picChg chg="mod">
          <ac:chgData name="Dallin Nielson" userId="efa4ab622e85b351" providerId="LiveId" clId="{DA670E10-4682-449C-8AFC-B7FE5213B382}" dt="2024-02-29T03:46:16.002" v="4863" actId="1036"/>
          <ac:picMkLst>
            <pc:docMk/>
            <pc:sldMk cId="2850316905" sldId="269"/>
            <ac:picMk id="5" creationId="{93F718BD-4EE4-A503-1C0E-2362EA3F87C3}"/>
          </ac:picMkLst>
        </pc:picChg>
        <pc:picChg chg="add mod">
          <ac:chgData name="Dallin Nielson" userId="efa4ab622e85b351" providerId="LiveId" clId="{DA670E10-4682-449C-8AFC-B7FE5213B382}" dt="2024-02-29T03:51:00.689" v="4868" actId="1076"/>
          <ac:picMkLst>
            <pc:docMk/>
            <pc:sldMk cId="2850316905" sldId="269"/>
            <ac:picMk id="6" creationId="{B49E8049-340B-5F87-C94E-F95D1F1544A1}"/>
          </ac:picMkLst>
        </pc:picChg>
      </pc:sldChg>
      <pc:sldChg chg="add del ord">
        <pc:chgData name="Dallin Nielson" userId="efa4ab622e85b351" providerId="LiveId" clId="{DA670E10-4682-449C-8AFC-B7FE5213B382}" dt="2024-02-29T03:45:26.936" v="4821" actId="2890"/>
        <pc:sldMkLst>
          <pc:docMk/>
          <pc:sldMk cId="3201085801" sldId="269"/>
        </pc:sldMkLst>
      </pc:sldChg>
      <pc:sldChg chg="addSp delSp modSp add mod">
        <pc:chgData name="Dallin Nielson" userId="efa4ab622e85b351" providerId="LiveId" clId="{DA670E10-4682-449C-8AFC-B7FE5213B382}" dt="2024-03-01T01:07:44.981" v="5692" actId="22"/>
        <pc:sldMkLst>
          <pc:docMk/>
          <pc:sldMk cId="2835435893" sldId="270"/>
        </pc:sldMkLst>
        <pc:spChg chg="mod">
          <ac:chgData name="Dallin Nielson" userId="efa4ab622e85b351" providerId="LiveId" clId="{DA670E10-4682-449C-8AFC-B7FE5213B382}" dt="2024-02-29T04:36:53.450" v="5263" actId="20577"/>
          <ac:spMkLst>
            <pc:docMk/>
            <pc:sldMk cId="2835435893" sldId="270"/>
            <ac:spMk id="2" creationId="{AAD11BE0-5C29-3EE4-2C9E-0F383A1F9908}"/>
          </ac:spMkLst>
        </pc:spChg>
        <pc:spChg chg="mod">
          <ac:chgData name="Dallin Nielson" userId="efa4ab622e85b351" providerId="LiveId" clId="{DA670E10-4682-449C-8AFC-B7FE5213B382}" dt="2024-02-29T04:40:14.091" v="5690" actId="20577"/>
          <ac:spMkLst>
            <pc:docMk/>
            <pc:sldMk cId="2835435893" sldId="270"/>
            <ac:spMk id="3" creationId="{FBFA18A4-2A47-4BAD-48E1-7D006B7849B7}"/>
          </ac:spMkLst>
        </pc:spChg>
        <pc:spChg chg="add del">
          <ac:chgData name="Dallin Nielson" userId="efa4ab622e85b351" providerId="LiveId" clId="{DA670E10-4682-449C-8AFC-B7FE5213B382}" dt="2024-03-01T01:07:44.981" v="5692" actId="22"/>
          <ac:spMkLst>
            <pc:docMk/>
            <pc:sldMk cId="2835435893" sldId="270"/>
            <ac:spMk id="7" creationId="{1EA78BC8-E807-7B9F-E777-6C50DD4662EA}"/>
          </ac:spMkLst>
        </pc:spChg>
        <pc:picChg chg="mod">
          <ac:chgData name="Dallin Nielson" userId="efa4ab622e85b351" providerId="LiveId" clId="{DA670E10-4682-449C-8AFC-B7FE5213B382}" dt="2024-02-29T04:36:43.865" v="5242" actId="14826"/>
          <ac:picMkLst>
            <pc:docMk/>
            <pc:sldMk cId="2835435893" sldId="270"/>
            <ac:picMk id="5" creationId="{9549D0CB-4FAF-FE81-4605-BA05D89CE685}"/>
          </ac:picMkLst>
        </pc:picChg>
        <pc:picChg chg="mod">
          <ac:chgData name="Dallin Nielson" userId="efa4ab622e85b351" providerId="LiveId" clId="{DA670E10-4682-449C-8AFC-B7FE5213B382}" dt="2024-02-29T04:39:50.096" v="5635" actId="14826"/>
          <ac:picMkLst>
            <pc:docMk/>
            <pc:sldMk cId="2835435893" sldId="270"/>
            <ac:picMk id="6" creationId="{3428394E-DC1F-BF6D-DBE0-E4CF63E2694C}"/>
          </ac:picMkLst>
        </pc:picChg>
      </pc:sldChg>
      <pc:sldChg chg="delSp modSp add del mod">
        <pc:chgData name="Dallin Nielson" userId="efa4ab622e85b351" providerId="LiveId" clId="{DA670E10-4682-449C-8AFC-B7FE5213B382}" dt="2024-03-01T02:57:30.108" v="7902" actId="2696"/>
        <pc:sldMkLst>
          <pc:docMk/>
          <pc:sldMk cId="3025068042" sldId="271"/>
        </pc:sldMkLst>
        <pc:spChg chg="mod">
          <ac:chgData name="Dallin Nielson" userId="efa4ab622e85b351" providerId="LiveId" clId="{DA670E10-4682-449C-8AFC-B7FE5213B382}" dt="2024-03-01T01:56:48.819" v="5810" actId="20577"/>
          <ac:spMkLst>
            <pc:docMk/>
            <pc:sldMk cId="3025068042" sldId="271"/>
            <ac:spMk id="2" creationId="{F01C3B8D-7244-CA27-9B25-A1E3658C2F40}"/>
          </ac:spMkLst>
        </pc:spChg>
        <pc:spChg chg="mod">
          <ac:chgData name="Dallin Nielson" userId="efa4ab622e85b351" providerId="LiveId" clId="{DA670E10-4682-449C-8AFC-B7FE5213B382}" dt="2024-03-01T01:56:56.928" v="5811" actId="20577"/>
          <ac:spMkLst>
            <pc:docMk/>
            <pc:sldMk cId="3025068042" sldId="271"/>
            <ac:spMk id="3" creationId="{C0B65B7A-8404-CC52-C41C-61DE67E5A910}"/>
          </ac:spMkLst>
        </pc:spChg>
        <pc:picChg chg="del">
          <ac:chgData name="Dallin Nielson" userId="efa4ab622e85b351" providerId="LiveId" clId="{DA670E10-4682-449C-8AFC-B7FE5213B382}" dt="2024-03-01T01:57:11.478" v="5812" actId="478"/>
          <ac:picMkLst>
            <pc:docMk/>
            <pc:sldMk cId="3025068042" sldId="271"/>
            <ac:picMk id="5" creationId="{93C1FE14-7729-0F70-F318-7C1D6DF81A5E}"/>
          </ac:picMkLst>
        </pc:picChg>
        <pc:picChg chg="del">
          <ac:chgData name="Dallin Nielson" userId="efa4ab622e85b351" providerId="LiveId" clId="{DA670E10-4682-449C-8AFC-B7FE5213B382}" dt="2024-03-01T01:57:13.584" v="5813" actId="478"/>
          <ac:picMkLst>
            <pc:docMk/>
            <pc:sldMk cId="3025068042" sldId="271"/>
            <ac:picMk id="6" creationId="{E2D6D80B-4A69-5D8D-66F1-DC58EBE39496}"/>
          </ac:picMkLst>
        </pc:picChg>
      </pc:sldChg>
      <pc:sldChg chg="addSp delSp modSp add mod ord">
        <pc:chgData name="Dallin Nielson" userId="efa4ab622e85b351" providerId="LiveId" clId="{DA670E10-4682-449C-8AFC-B7FE5213B382}" dt="2024-03-01T02:05:34.089" v="6789" actId="208"/>
        <pc:sldMkLst>
          <pc:docMk/>
          <pc:sldMk cId="2348420484" sldId="272"/>
        </pc:sldMkLst>
        <pc:spChg chg="mod">
          <ac:chgData name="Dallin Nielson" userId="efa4ab622e85b351" providerId="LiveId" clId="{DA670E10-4682-449C-8AFC-B7FE5213B382}" dt="2024-03-01T01:57:51.694" v="5819" actId="20577"/>
          <ac:spMkLst>
            <pc:docMk/>
            <pc:sldMk cId="2348420484" sldId="272"/>
            <ac:spMk id="2" creationId="{6A818978-3B47-B422-5B90-1D5A0523C307}"/>
          </ac:spMkLst>
        </pc:spChg>
        <pc:spChg chg="mod">
          <ac:chgData name="Dallin Nielson" userId="efa4ab622e85b351" providerId="LiveId" clId="{DA670E10-4682-449C-8AFC-B7FE5213B382}" dt="2024-03-01T02:05:21.502" v="6786" actId="14100"/>
          <ac:spMkLst>
            <pc:docMk/>
            <pc:sldMk cId="2348420484" sldId="272"/>
            <ac:spMk id="3" creationId="{DE0885A5-DBA7-3248-F1D5-E423A9A2551F}"/>
          </ac:spMkLst>
        </pc:spChg>
        <pc:spChg chg="add del">
          <ac:chgData name="Dallin Nielson" userId="efa4ab622e85b351" providerId="LiveId" clId="{DA670E10-4682-449C-8AFC-B7FE5213B382}" dt="2024-03-01T02:02:01.487" v="6450" actId="22"/>
          <ac:spMkLst>
            <pc:docMk/>
            <pc:sldMk cId="2348420484" sldId="272"/>
            <ac:spMk id="5" creationId="{6D13B529-8A6C-3280-EBB0-551BD20490A1}"/>
          </ac:spMkLst>
        </pc:spChg>
        <pc:picChg chg="add mod">
          <ac:chgData name="Dallin Nielson" userId="efa4ab622e85b351" providerId="LiveId" clId="{DA670E10-4682-449C-8AFC-B7FE5213B382}" dt="2024-03-01T02:05:34.089" v="6789" actId="208"/>
          <ac:picMkLst>
            <pc:docMk/>
            <pc:sldMk cId="2348420484" sldId="272"/>
            <ac:picMk id="7" creationId="{B228F617-08B2-8CCE-5150-3C5BDFCB8CBD}"/>
          </ac:picMkLst>
        </pc:picChg>
      </pc:sldChg>
      <pc:sldChg chg="new del">
        <pc:chgData name="Dallin Nielson" userId="efa4ab622e85b351" providerId="LiveId" clId="{DA670E10-4682-449C-8AFC-B7FE5213B382}" dt="2024-03-01T02:50:33.208" v="6791" actId="47"/>
        <pc:sldMkLst>
          <pc:docMk/>
          <pc:sldMk cId="217576992" sldId="273"/>
        </pc:sldMkLst>
      </pc:sldChg>
      <pc:sldChg chg="addSp delSp modSp add mod">
        <pc:chgData name="Dallin Nielson" userId="efa4ab622e85b351" providerId="LiveId" clId="{DA670E10-4682-449C-8AFC-B7FE5213B382}" dt="2024-03-01T02:57:22.997" v="7901" actId="313"/>
        <pc:sldMkLst>
          <pc:docMk/>
          <pc:sldMk cId="4068397003" sldId="273"/>
        </pc:sldMkLst>
        <pc:spChg chg="mod">
          <ac:chgData name="Dallin Nielson" userId="efa4ab622e85b351" providerId="LiveId" clId="{DA670E10-4682-449C-8AFC-B7FE5213B382}" dt="2024-03-01T02:57:22.997" v="7901" actId="313"/>
          <ac:spMkLst>
            <pc:docMk/>
            <pc:sldMk cId="4068397003" sldId="273"/>
            <ac:spMk id="2" creationId="{A64FBDA9-85AD-04C2-190F-C7BFF2C7FDE3}"/>
          </ac:spMkLst>
        </pc:spChg>
        <pc:spChg chg="mod">
          <ac:chgData name="Dallin Nielson" userId="efa4ab622e85b351" providerId="LiveId" clId="{DA670E10-4682-449C-8AFC-B7FE5213B382}" dt="2024-03-01T02:57:18.274" v="7900" actId="20577"/>
          <ac:spMkLst>
            <pc:docMk/>
            <pc:sldMk cId="4068397003" sldId="273"/>
            <ac:spMk id="3" creationId="{C171906E-19D2-5431-C0E8-44A58A749EE9}"/>
          </ac:spMkLst>
        </pc:spChg>
        <pc:picChg chg="add mod">
          <ac:chgData name="Dallin Nielson" userId="efa4ab622e85b351" providerId="LiveId" clId="{DA670E10-4682-449C-8AFC-B7FE5213B382}" dt="2024-03-01T02:56:03.911" v="7725" actId="1076"/>
          <ac:picMkLst>
            <pc:docMk/>
            <pc:sldMk cId="4068397003" sldId="273"/>
            <ac:picMk id="5" creationId="{B3D7B8E0-3252-B691-8DD1-95AA217B5DE4}"/>
          </ac:picMkLst>
        </pc:picChg>
        <pc:picChg chg="del">
          <ac:chgData name="Dallin Nielson" userId="efa4ab622e85b351" providerId="LiveId" clId="{DA670E10-4682-449C-8AFC-B7FE5213B382}" dt="2024-03-01T02:54:45.825" v="7719" actId="478"/>
          <ac:picMkLst>
            <pc:docMk/>
            <pc:sldMk cId="4068397003" sldId="273"/>
            <ac:picMk id="7" creationId="{DD78C052-6504-EA18-15DE-88F200D6043C}"/>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CC20B2-387A-4BFF-ADB1-297AD6B00765}"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07DC341-EEA6-4ADE-9F85-81DFF2BDBF4F}">
      <dgm:prSet/>
      <dgm:spPr/>
      <dgm:t>
        <a:bodyPr/>
        <a:lstStyle/>
        <a:p>
          <a:pPr>
            <a:lnSpc>
              <a:spcPct val="100000"/>
            </a:lnSpc>
          </a:pPr>
          <a:r>
            <a:rPr lang="en-US"/>
            <a:t>As someone who enjoys listening to and playing traditional Irish music, I frequently visit </a:t>
          </a:r>
          <a:r>
            <a:rPr lang="en-US" i="1"/>
            <a:t>TheSession.org</a:t>
          </a:r>
          <a:r>
            <a:rPr lang="en-US"/>
            <a:t> to look for new music to play, and to manage tunes that I’ve already learned.</a:t>
          </a:r>
        </a:p>
      </dgm:t>
    </dgm:pt>
    <dgm:pt modelId="{420B61FA-8802-46AF-BF90-4D95784E7443}" type="parTrans" cxnId="{B0C9DD4E-9F65-4740-AC10-325D8CFDB67F}">
      <dgm:prSet/>
      <dgm:spPr/>
      <dgm:t>
        <a:bodyPr/>
        <a:lstStyle/>
        <a:p>
          <a:endParaRPr lang="en-US"/>
        </a:p>
      </dgm:t>
    </dgm:pt>
    <dgm:pt modelId="{F257D3B9-6119-4B76-9F07-19A8BD833D2E}" type="sibTrans" cxnId="{B0C9DD4E-9F65-4740-AC10-325D8CFDB67F}">
      <dgm:prSet/>
      <dgm:spPr/>
      <dgm:t>
        <a:bodyPr/>
        <a:lstStyle/>
        <a:p>
          <a:endParaRPr lang="en-US"/>
        </a:p>
      </dgm:t>
    </dgm:pt>
    <dgm:pt modelId="{C9332302-4F08-4EE0-B661-EBB587940111}">
      <dgm:prSet/>
      <dgm:spPr/>
      <dgm:t>
        <a:bodyPr/>
        <a:lstStyle/>
        <a:p>
          <a:pPr>
            <a:lnSpc>
              <a:spcPct val="100000"/>
            </a:lnSpc>
          </a:pPr>
          <a:r>
            <a:rPr lang="en-US"/>
            <a:t>As my musical skills have increased, I’ve become interested in the possibility of posting my own compositions onto the website for others to view.</a:t>
          </a:r>
        </a:p>
      </dgm:t>
    </dgm:pt>
    <dgm:pt modelId="{C37F5E87-0703-48F5-A094-E287BD7999F4}" type="parTrans" cxnId="{EE14C09E-F20E-4E33-B9B2-8BDF44023442}">
      <dgm:prSet/>
      <dgm:spPr/>
      <dgm:t>
        <a:bodyPr/>
        <a:lstStyle/>
        <a:p>
          <a:endParaRPr lang="en-US"/>
        </a:p>
      </dgm:t>
    </dgm:pt>
    <dgm:pt modelId="{5F241968-44B1-4DDA-B975-319C4C4A8505}" type="sibTrans" cxnId="{EE14C09E-F20E-4E33-B9B2-8BDF44023442}">
      <dgm:prSet/>
      <dgm:spPr/>
      <dgm:t>
        <a:bodyPr/>
        <a:lstStyle/>
        <a:p>
          <a:endParaRPr lang="en-US"/>
        </a:p>
      </dgm:t>
    </dgm:pt>
    <dgm:pt modelId="{D20C9A84-9168-4CF2-984B-E4367573467A}">
      <dgm:prSet/>
      <dgm:spPr/>
      <dgm:t>
        <a:bodyPr/>
        <a:lstStyle/>
        <a:p>
          <a:pPr>
            <a:lnSpc>
              <a:spcPct val="100000"/>
            </a:lnSpc>
          </a:pPr>
          <a:r>
            <a:rPr lang="en-US"/>
            <a:t>If I do post my own music to the website, I would like to maximize the possibility that others will see and use my compositions, so I’m interested in exploring factors that are associated with increased engagement with tunes.</a:t>
          </a:r>
        </a:p>
      </dgm:t>
    </dgm:pt>
    <dgm:pt modelId="{E6895F25-C546-44D0-9E0C-098F88168E5E}" type="parTrans" cxnId="{A3DB905D-01D1-4377-93B8-678731CE2EEA}">
      <dgm:prSet/>
      <dgm:spPr/>
      <dgm:t>
        <a:bodyPr/>
        <a:lstStyle/>
        <a:p>
          <a:endParaRPr lang="en-US"/>
        </a:p>
      </dgm:t>
    </dgm:pt>
    <dgm:pt modelId="{9DF87FDB-E125-4AA6-B4D1-4AE94A044830}" type="sibTrans" cxnId="{A3DB905D-01D1-4377-93B8-678731CE2EEA}">
      <dgm:prSet/>
      <dgm:spPr/>
      <dgm:t>
        <a:bodyPr/>
        <a:lstStyle/>
        <a:p>
          <a:endParaRPr lang="en-US"/>
        </a:p>
      </dgm:t>
    </dgm:pt>
    <dgm:pt modelId="{DC7C02A1-373E-4717-9DFA-4491299A399D}" type="pres">
      <dgm:prSet presAssocID="{EECC20B2-387A-4BFF-ADB1-297AD6B00765}" presName="root" presStyleCnt="0">
        <dgm:presLayoutVars>
          <dgm:dir/>
          <dgm:resizeHandles val="exact"/>
        </dgm:presLayoutVars>
      </dgm:prSet>
      <dgm:spPr/>
    </dgm:pt>
    <dgm:pt modelId="{941D12E1-F97C-46B6-91CC-5741484A1FFD}" type="pres">
      <dgm:prSet presAssocID="{007DC341-EEA6-4ADE-9F85-81DFF2BDBF4F}" presName="compNode" presStyleCnt="0"/>
      <dgm:spPr/>
    </dgm:pt>
    <dgm:pt modelId="{68C9F64E-B0AF-43C2-BCAA-95E8610BEB5B}" type="pres">
      <dgm:prSet presAssocID="{007DC341-EEA6-4ADE-9F85-81DFF2BDBF4F}" presName="bgRect" presStyleLbl="bgShp" presStyleIdx="0" presStyleCnt="3"/>
      <dgm:spPr/>
    </dgm:pt>
    <dgm:pt modelId="{179E214B-AEE5-40E3-8679-D1F3BF922717}" type="pres">
      <dgm:prSet presAssocID="{007DC341-EEA6-4ADE-9F85-81DFF2BDBF4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Leprechaun Hat"/>
        </a:ext>
      </dgm:extLst>
    </dgm:pt>
    <dgm:pt modelId="{C58F0606-0D68-455A-920B-629C220F3DB9}" type="pres">
      <dgm:prSet presAssocID="{007DC341-EEA6-4ADE-9F85-81DFF2BDBF4F}" presName="spaceRect" presStyleCnt="0"/>
      <dgm:spPr/>
    </dgm:pt>
    <dgm:pt modelId="{383232F8-99A6-44D7-9697-24FA66C87C01}" type="pres">
      <dgm:prSet presAssocID="{007DC341-EEA6-4ADE-9F85-81DFF2BDBF4F}" presName="parTx" presStyleLbl="revTx" presStyleIdx="0" presStyleCnt="3">
        <dgm:presLayoutVars>
          <dgm:chMax val="0"/>
          <dgm:chPref val="0"/>
        </dgm:presLayoutVars>
      </dgm:prSet>
      <dgm:spPr/>
    </dgm:pt>
    <dgm:pt modelId="{BD679F72-05CD-419F-AA13-299223078B97}" type="pres">
      <dgm:prSet presAssocID="{F257D3B9-6119-4B76-9F07-19A8BD833D2E}" presName="sibTrans" presStyleCnt="0"/>
      <dgm:spPr/>
    </dgm:pt>
    <dgm:pt modelId="{ECBE1212-9509-4876-9165-C3A740AECCAC}" type="pres">
      <dgm:prSet presAssocID="{C9332302-4F08-4EE0-B661-EBB587940111}" presName="compNode" presStyleCnt="0"/>
      <dgm:spPr/>
    </dgm:pt>
    <dgm:pt modelId="{ACBE56D1-1063-41E0-8437-7FB2BBE205D6}" type="pres">
      <dgm:prSet presAssocID="{C9332302-4F08-4EE0-B661-EBB587940111}" presName="bgRect" presStyleLbl="bgShp" presStyleIdx="1" presStyleCnt="3"/>
      <dgm:spPr/>
    </dgm:pt>
    <dgm:pt modelId="{0EB55334-2F33-43C5-8EC7-71CD9D7A27E7}" type="pres">
      <dgm:prSet presAssocID="{C9332302-4F08-4EE0-B661-EBB587940111}"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Music with solid fill"/>
        </a:ext>
      </dgm:extLst>
    </dgm:pt>
    <dgm:pt modelId="{7DD1A2D2-03E5-47E2-A62D-EF6D30818C81}" type="pres">
      <dgm:prSet presAssocID="{C9332302-4F08-4EE0-B661-EBB587940111}" presName="spaceRect" presStyleCnt="0"/>
      <dgm:spPr/>
    </dgm:pt>
    <dgm:pt modelId="{1B292644-8785-4FEA-B68B-D1857E0793B0}" type="pres">
      <dgm:prSet presAssocID="{C9332302-4F08-4EE0-B661-EBB587940111}" presName="parTx" presStyleLbl="revTx" presStyleIdx="1" presStyleCnt="3">
        <dgm:presLayoutVars>
          <dgm:chMax val="0"/>
          <dgm:chPref val="0"/>
        </dgm:presLayoutVars>
      </dgm:prSet>
      <dgm:spPr/>
    </dgm:pt>
    <dgm:pt modelId="{3F7F407F-AB4C-4584-B61D-E2AA5CCB79AD}" type="pres">
      <dgm:prSet presAssocID="{5F241968-44B1-4DDA-B975-319C4C4A8505}" presName="sibTrans" presStyleCnt="0"/>
      <dgm:spPr/>
    </dgm:pt>
    <dgm:pt modelId="{ABE26D27-2976-4B73-8449-CB1F3C1D76B4}" type="pres">
      <dgm:prSet presAssocID="{D20C9A84-9168-4CF2-984B-E4367573467A}" presName="compNode" presStyleCnt="0"/>
      <dgm:spPr/>
    </dgm:pt>
    <dgm:pt modelId="{548871E2-0F16-4535-A0FE-8BB4DFFF070D}" type="pres">
      <dgm:prSet presAssocID="{D20C9A84-9168-4CF2-984B-E4367573467A}" presName="bgRect" presStyleLbl="bgShp" presStyleIdx="2" presStyleCnt="3"/>
      <dgm:spPr/>
    </dgm:pt>
    <dgm:pt modelId="{52BC3AE9-A11B-4823-B866-4B7D28C36623}" type="pres">
      <dgm:prSet presAssocID="{D20C9A84-9168-4CF2-984B-E4367573467A}"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Upward trend with solid fill"/>
        </a:ext>
      </dgm:extLst>
    </dgm:pt>
    <dgm:pt modelId="{E3E80F9C-5908-4022-87C9-67BD12179ABA}" type="pres">
      <dgm:prSet presAssocID="{D20C9A84-9168-4CF2-984B-E4367573467A}" presName="spaceRect" presStyleCnt="0"/>
      <dgm:spPr/>
    </dgm:pt>
    <dgm:pt modelId="{90D6C90A-A631-455F-B772-2F2CE682A3BB}" type="pres">
      <dgm:prSet presAssocID="{D20C9A84-9168-4CF2-984B-E4367573467A}" presName="parTx" presStyleLbl="revTx" presStyleIdx="2" presStyleCnt="3">
        <dgm:presLayoutVars>
          <dgm:chMax val="0"/>
          <dgm:chPref val="0"/>
        </dgm:presLayoutVars>
      </dgm:prSet>
      <dgm:spPr/>
    </dgm:pt>
  </dgm:ptLst>
  <dgm:cxnLst>
    <dgm:cxn modelId="{F91BF423-A211-4DC6-B03E-E1D89D512D0F}" type="presOf" srcId="{D20C9A84-9168-4CF2-984B-E4367573467A}" destId="{90D6C90A-A631-455F-B772-2F2CE682A3BB}" srcOrd="0" destOrd="0" presId="urn:microsoft.com/office/officeart/2018/2/layout/IconVerticalSolidList"/>
    <dgm:cxn modelId="{D7AB4C28-87E2-4387-BD22-2485DA4B8DAD}" type="presOf" srcId="{007DC341-EEA6-4ADE-9F85-81DFF2BDBF4F}" destId="{383232F8-99A6-44D7-9697-24FA66C87C01}" srcOrd="0" destOrd="0" presId="urn:microsoft.com/office/officeart/2018/2/layout/IconVerticalSolidList"/>
    <dgm:cxn modelId="{A3DB905D-01D1-4377-93B8-678731CE2EEA}" srcId="{EECC20B2-387A-4BFF-ADB1-297AD6B00765}" destId="{D20C9A84-9168-4CF2-984B-E4367573467A}" srcOrd="2" destOrd="0" parTransId="{E6895F25-C546-44D0-9E0C-098F88168E5E}" sibTransId="{9DF87FDB-E125-4AA6-B4D1-4AE94A044830}"/>
    <dgm:cxn modelId="{DBC1A243-7C7B-41D8-A5AF-6A7181CC8ABE}" type="presOf" srcId="{C9332302-4F08-4EE0-B661-EBB587940111}" destId="{1B292644-8785-4FEA-B68B-D1857E0793B0}" srcOrd="0" destOrd="0" presId="urn:microsoft.com/office/officeart/2018/2/layout/IconVerticalSolidList"/>
    <dgm:cxn modelId="{B0C9DD4E-9F65-4740-AC10-325D8CFDB67F}" srcId="{EECC20B2-387A-4BFF-ADB1-297AD6B00765}" destId="{007DC341-EEA6-4ADE-9F85-81DFF2BDBF4F}" srcOrd="0" destOrd="0" parTransId="{420B61FA-8802-46AF-BF90-4D95784E7443}" sibTransId="{F257D3B9-6119-4B76-9F07-19A8BD833D2E}"/>
    <dgm:cxn modelId="{2A72A37C-7FB5-4C29-ADC0-9AD7775A16F9}" type="presOf" srcId="{EECC20B2-387A-4BFF-ADB1-297AD6B00765}" destId="{DC7C02A1-373E-4717-9DFA-4491299A399D}" srcOrd="0" destOrd="0" presId="urn:microsoft.com/office/officeart/2018/2/layout/IconVerticalSolidList"/>
    <dgm:cxn modelId="{EE14C09E-F20E-4E33-B9B2-8BDF44023442}" srcId="{EECC20B2-387A-4BFF-ADB1-297AD6B00765}" destId="{C9332302-4F08-4EE0-B661-EBB587940111}" srcOrd="1" destOrd="0" parTransId="{C37F5E87-0703-48F5-A094-E287BD7999F4}" sibTransId="{5F241968-44B1-4DDA-B975-319C4C4A8505}"/>
    <dgm:cxn modelId="{C941186A-D0F6-46C2-8B67-566B2B54EED9}" type="presParOf" srcId="{DC7C02A1-373E-4717-9DFA-4491299A399D}" destId="{941D12E1-F97C-46B6-91CC-5741484A1FFD}" srcOrd="0" destOrd="0" presId="urn:microsoft.com/office/officeart/2018/2/layout/IconVerticalSolidList"/>
    <dgm:cxn modelId="{ECD03E16-096F-43EB-BEBC-1064DA498FD3}" type="presParOf" srcId="{941D12E1-F97C-46B6-91CC-5741484A1FFD}" destId="{68C9F64E-B0AF-43C2-BCAA-95E8610BEB5B}" srcOrd="0" destOrd="0" presId="urn:microsoft.com/office/officeart/2018/2/layout/IconVerticalSolidList"/>
    <dgm:cxn modelId="{2E279FA1-BAFE-4805-A2A2-B83DEF31063D}" type="presParOf" srcId="{941D12E1-F97C-46B6-91CC-5741484A1FFD}" destId="{179E214B-AEE5-40E3-8679-D1F3BF922717}" srcOrd="1" destOrd="0" presId="urn:microsoft.com/office/officeart/2018/2/layout/IconVerticalSolidList"/>
    <dgm:cxn modelId="{1D877755-6A3D-45A8-B633-FF97600A77F7}" type="presParOf" srcId="{941D12E1-F97C-46B6-91CC-5741484A1FFD}" destId="{C58F0606-0D68-455A-920B-629C220F3DB9}" srcOrd="2" destOrd="0" presId="urn:microsoft.com/office/officeart/2018/2/layout/IconVerticalSolidList"/>
    <dgm:cxn modelId="{8E5F4145-3874-44C0-9523-6C07591B68FB}" type="presParOf" srcId="{941D12E1-F97C-46B6-91CC-5741484A1FFD}" destId="{383232F8-99A6-44D7-9697-24FA66C87C01}" srcOrd="3" destOrd="0" presId="urn:microsoft.com/office/officeart/2018/2/layout/IconVerticalSolidList"/>
    <dgm:cxn modelId="{70D54175-B183-44D5-B12F-6E1249BDF66B}" type="presParOf" srcId="{DC7C02A1-373E-4717-9DFA-4491299A399D}" destId="{BD679F72-05CD-419F-AA13-299223078B97}" srcOrd="1" destOrd="0" presId="urn:microsoft.com/office/officeart/2018/2/layout/IconVerticalSolidList"/>
    <dgm:cxn modelId="{BA9EB6A9-536C-4517-BACC-F5A9AD74F0F7}" type="presParOf" srcId="{DC7C02A1-373E-4717-9DFA-4491299A399D}" destId="{ECBE1212-9509-4876-9165-C3A740AECCAC}" srcOrd="2" destOrd="0" presId="urn:microsoft.com/office/officeart/2018/2/layout/IconVerticalSolidList"/>
    <dgm:cxn modelId="{2C4C9CB5-2D79-4132-A9BE-E3202318EAC4}" type="presParOf" srcId="{ECBE1212-9509-4876-9165-C3A740AECCAC}" destId="{ACBE56D1-1063-41E0-8437-7FB2BBE205D6}" srcOrd="0" destOrd="0" presId="urn:microsoft.com/office/officeart/2018/2/layout/IconVerticalSolidList"/>
    <dgm:cxn modelId="{5046A798-C12C-4980-95A0-E018D5309115}" type="presParOf" srcId="{ECBE1212-9509-4876-9165-C3A740AECCAC}" destId="{0EB55334-2F33-43C5-8EC7-71CD9D7A27E7}" srcOrd="1" destOrd="0" presId="urn:microsoft.com/office/officeart/2018/2/layout/IconVerticalSolidList"/>
    <dgm:cxn modelId="{973E4299-BD2F-465C-9B4D-B928DD9B2B7E}" type="presParOf" srcId="{ECBE1212-9509-4876-9165-C3A740AECCAC}" destId="{7DD1A2D2-03E5-47E2-A62D-EF6D30818C81}" srcOrd="2" destOrd="0" presId="urn:microsoft.com/office/officeart/2018/2/layout/IconVerticalSolidList"/>
    <dgm:cxn modelId="{2204EBA3-F182-4777-AA8B-34ED9CB402B5}" type="presParOf" srcId="{ECBE1212-9509-4876-9165-C3A740AECCAC}" destId="{1B292644-8785-4FEA-B68B-D1857E0793B0}" srcOrd="3" destOrd="0" presId="urn:microsoft.com/office/officeart/2018/2/layout/IconVerticalSolidList"/>
    <dgm:cxn modelId="{26D813B4-C442-4647-B774-DED592B99B87}" type="presParOf" srcId="{DC7C02A1-373E-4717-9DFA-4491299A399D}" destId="{3F7F407F-AB4C-4584-B61D-E2AA5CCB79AD}" srcOrd="3" destOrd="0" presId="urn:microsoft.com/office/officeart/2018/2/layout/IconVerticalSolidList"/>
    <dgm:cxn modelId="{9D3E5968-11C8-4CA4-A47B-5FCD8252450E}" type="presParOf" srcId="{DC7C02A1-373E-4717-9DFA-4491299A399D}" destId="{ABE26D27-2976-4B73-8449-CB1F3C1D76B4}" srcOrd="4" destOrd="0" presId="urn:microsoft.com/office/officeart/2018/2/layout/IconVerticalSolidList"/>
    <dgm:cxn modelId="{8586A462-8F5C-4FA3-8F4A-4981F962C549}" type="presParOf" srcId="{ABE26D27-2976-4B73-8449-CB1F3C1D76B4}" destId="{548871E2-0F16-4535-A0FE-8BB4DFFF070D}" srcOrd="0" destOrd="0" presId="urn:microsoft.com/office/officeart/2018/2/layout/IconVerticalSolidList"/>
    <dgm:cxn modelId="{0A816D52-48DC-4A1D-82C6-2DA98FF0CC88}" type="presParOf" srcId="{ABE26D27-2976-4B73-8449-CB1F3C1D76B4}" destId="{52BC3AE9-A11B-4823-B866-4B7D28C36623}" srcOrd="1" destOrd="0" presId="urn:microsoft.com/office/officeart/2018/2/layout/IconVerticalSolidList"/>
    <dgm:cxn modelId="{6ED082F5-18BE-4206-8503-2BF3505125AC}" type="presParOf" srcId="{ABE26D27-2976-4B73-8449-CB1F3C1D76B4}" destId="{E3E80F9C-5908-4022-87C9-67BD12179ABA}" srcOrd="2" destOrd="0" presId="urn:microsoft.com/office/officeart/2018/2/layout/IconVerticalSolidList"/>
    <dgm:cxn modelId="{5AA80AF1-4CCE-4001-ACB4-C0CCBE49AA75}" type="presParOf" srcId="{ABE26D27-2976-4B73-8449-CB1F3C1D76B4}" destId="{90D6C90A-A631-455F-B772-2F2CE682A3B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C9F64E-B0AF-43C2-BCAA-95E8610BEB5B}">
      <dsp:nvSpPr>
        <dsp:cNvPr id="0" name=""/>
        <dsp:cNvSpPr/>
      </dsp:nvSpPr>
      <dsp:spPr>
        <a:xfrm>
          <a:off x="0" y="531"/>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79E214B-AEE5-40E3-8679-D1F3BF922717}">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3232F8-99A6-44D7-9697-24FA66C87C01}">
      <dsp:nvSpPr>
        <dsp:cNvPr id="0" name=""/>
        <dsp:cNvSpPr/>
      </dsp:nvSpPr>
      <dsp:spPr>
        <a:xfrm>
          <a:off x="1435590" y="53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933450">
            <a:lnSpc>
              <a:spcPct val="100000"/>
            </a:lnSpc>
            <a:spcBef>
              <a:spcPct val="0"/>
            </a:spcBef>
            <a:spcAft>
              <a:spcPct val="35000"/>
            </a:spcAft>
            <a:buNone/>
          </a:pPr>
          <a:r>
            <a:rPr lang="en-US" sz="2100" kern="1200"/>
            <a:t>As someone who enjoys listening to and playing traditional Irish music, I frequently visit </a:t>
          </a:r>
          <a:r>
            <a:rPr lang="en-US" sz="2100" i="1" kern="1200"/>
            <a:t>TheSession.org</a:t>
          </a:r>
          <a:r>
            <a:rPr lang="en-US" sz="2100" kern="1200"/>
            <a:t> to look for new music to play, and to manage tunes that I’ve already learned.</a:t>
          </a:r>
        </a:p>
      </dsp:txBody>
      <dsp:txXfrm>
        <a:off x="1435590" y="531"/>
        <a:ext cx="9080009" cy="1242935"/>
      </dsp:txXfrm>
    </dsp:sp>
    <dsp:sp modelId="{ACBE56D1-1063-41E0-8437-7FB2BBE205D6}">
      <dsp:nvSpPr>
        <dsp:cNvPr id="0" name=""/>
        <dsp:cNvSpPr/>
      </dsp:nvSpPr>
      <dsp:spPr>
        <a:xfrm>
          <a:off x="0" y="1554201"/>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EB55334-2F33-43C5-8EC7-71CD9D7A27E7}">
      <dsp:nvSpPr>
        <dsp:cNvPr id="0" name=""/>
        <dsp:cNvSpPr/>
      </dsp:nvSpPr>
      <dsp:spPr>
        <a:xfrm>
          <a:off x="375988" y="1833861"/>
          <a:ext cx="683614" cy="683614"/>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B292644-8785-4FEA-B68B-D1857E0793B0}">
      <dsp:nvSpPr>
        <dsp:cNvPr id="0" name=""/>
        <dsp:cNvSpPr/>
      </dsp:nvSpPr>
      <dsp:spPr>
        <a:xfrm>
          <a:off x="1435590" y="155420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933450">
            <a:lnSpc>
              <a:spcPct val="100000"/>
            </a:lnSpc>
            <a:spcBef>
              <a:spcPct val="0"/>
            </a:spcBef>
            <a:spcAft>
              <a:spcPct val="35000"/>
            </a:spcAft>
            <a:buNone/>
          </a:pPr>
          <a:r>
            <a:rPr lang="en-US" sz="2100" kern="1200"/>
            <a:t>As my musical skills have increased, I’ve become interested in the possibility of posting my own compositions onto the website for others to view.</a:t>
          </a:r>
        </a:p>
      </dsp:txBody>
      <dsp:txXfrm>
        <a:off x="1435590" y="1554201"/>
        <a:ext cx="9080009" cy="1242935"/>
      </dsp:txXfrm>
    </dsp:sp>
    <dsp:sp modelId="{548871E2-0F16-4535-A0FE-8BB4DFFF070D}">
      <dsp:nvSpPr>
        <dsp:cNvPr id="0" name=""/>
        <dsp:cNvSpPr/>
      </dsp:nvSpPr>
      <dsp:spPr>
        <a:xfrm>
          <a:off x="0" y="3107870"/>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2BC3AE9-A11B-4823-B866-4B7D28C36623}">
      <dsp:nvSpPr>
        <dsp:cNvPr id="0" name=""/>
        <dsp:cNvSpPr/>
      </dsp:nvSpPr>
      <dsp:spPr>
        <a:xfrm>
          <a:off x="375988" y="3387531"/>
          <a:ext cx="683614" cy="683614"/>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0D6C90A-A631-455F-B772-2F2CE682A3BB}">
      <dsp:nvSpPr>
        <dsp:cNvPr id="0" name=""/>
        <dsp:cNvSpPr/>
      </dsp:nvSpPr>
      <dsp:spPr>
        <a:xfrm>
          <a:off x="1435590" y="3107870"/>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933450">
            <a:lnSpc>
              <a:spcPct val="100000"/>
            </a:lnSpc>
            <a:spcBef>
              <a:spcPct val="0"/>
            </a:spcBef>
            <a:spcAft>
              <a:spcPct val="35000"/>
            </a:spcAft>
            <a:buNone/>
          </a:pPr>
          <a:r>
            <a:rPr lang="en-US" sz="2100" kern="1200"/>
            <a:t>If I do post my own music to the website, I would like to maximize the possibility that others will see and use my compositions, so I’m interested in exploring factors that are associated with increased engagement with tunes.</a:t>
          </a:r>
        </a:p>
      </dsp:txBody>
      <dsp:txXfrm>
        <a:off x="1435590" y="3107870"/>
        <a:ext cx="9080009" cy="124293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F9A48-914F-6C34-C698-A08CFEFB21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D59056-33B5-A0A6-C008-5BD263362A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9E88E6F-6D1D-E5ED-D7E8-02B7E18FEEE5}"/>
              </a:ext>
            </a:extLst>
          </p:cNvPr>
          <p:cNvSpPr>
            <a:spLocks noGrp="1"/>
          </p:cNvSpPr>
          <p:nvPr>
            <p:ph type="dt" sz="half" idx="10"/>
          </p:nvPr>
        </p:nvSpPr>
        <p:spPr/>
        <p:txBody>
          <a:bodyPr/>
          <a:lstStyle/>
          <a:p>
            <a:fld id="{72CC7AF8-77C1-4528-9E1C-87D13535B7C8}" type="datetimeFigureOut">
              <a:rPr lang="en-US" smtClean="0"/>
              <a:t>2/29/2024</a:t>
            </a:fld>
            <a:endParaRPr lang="en-US"/>
          </a:p>
        </p:txBody>
      </p:sp>
      <p:sp>
        <p:nvSpPr>
          <p:cNvPr id="5" name="Footer Placeholder 4">
            <a:extLst>
              <a:ext uri="{FF2B5EF4-FFF2-40B4-BE49-F238E27FC236}">
                <a16:creationId xmlns:a16="http://schemas.microsoft.com/office/drawing/2014/main" id="{5894C9B7-9910-872D-CAE4-DBC243EEF5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079DC4-05AE-4336-E3E0-F9089674B948}"/>
              </a:ext>
            </a:extLst>
          </p:cNvPr>
          <p:cNvSpPr>
            <a:spLocks noGrp="1"/>
          </p:cNvSpPr>
          <p:nvPr>
            <p:ph type="sldNum" sz="quarter" idx="12"/>
          </p:nvPr>
        </p:nvSpPr>
        <p:spPr/>
        <p:txBody>
          <a:bodyPr/>
          <a:lstStyle/>
          <a:p>
            <a:fld id="{FB894FC6-6520-42B5-A719-2FD9F2F7D8D4}" type="slidenum">
              <a:rPr lang="en-US" smtClean="0"/>
              <a:t>‹#›</a:t>
            </a:fld>
            <a:endParaRPr lang="en-US"/>
          </a:p>
        </p:txBody>
      </p:sp>
    </p:spTree>
    <p:extLst>
      <p:ext uri="{BB962C8B-B14F-4D97-AF65-F5344CB8AC3E}">
        <p14:creationId xmlns:p14="http://schemas.microsoft.com/office/powerpoint/2010/main" val="2767024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A52B1-10A4-CE02-72E1-3C5B698D29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5A638E7-4026-3CB2-66AB-21FA368301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3B4E05-36FB-A988-0C8C-4C7BC36A488E}"/>
              </a:ext>
            </a:extLst>
          </p:cNvPr>
          <p:cNvSpPr>
            <a:spLocks noGrp="1"/>
          </p:cNvSpPr>
          <p:nvPr>
            <p:ph type="dt" sz="half" idx="10"/>
          </p:nvPr>
        </p:nvSpPr>
        <p:spPr/>
        <p:txBody>
          <a:bodyPr/>
          <a:lstStyle/>
          <a:p>
            <a:fld id="{72CC7AF8-77C1-4528-9E1C-87D13535B7C8}" type="datetimeFigureOut">
              <a:rPr lang="en-US" smtClean="0"/>
              <a:t>2/29/2024</a:t>
            </a:fld>
            <a:endParaRPr lang="en-US"/>
          </a:p>
        </p:txBody>
      </p:sp>
      <p:sp>
        <p:nvSpPr>
          <p:cNvPr id="5" name="Footer Placeholder 4">
            <a:extLst>
              <a:ext uri="{FF2B5EF4-FFF2-40B4-BE49-F238E27FC236}">
                <a16:creationId xmlns:a16="http://schemas.microsoft.com/office/drawing/2014/main" id="{A8145045-5A8C-4C20-2183-9BF3E509BE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F7B799-EC8E-619E-758E-86D7432111D9}"/>
              </a:ext>
            </a:extLst>
          </p:cNvPr>
          <p:cNvSpPr>
            <a:spLocks noGrp="1"/>
          </p:cNvSpPr>
          <p:nvPr>
            <p:ph type="sldNum" sz="quarter" idx="12"/>
          </p:nvPr>
        </p:nvSpPr>
        <p:spPr/>
        <p:txBody>
          <a:bodyPr/>
          <a:lstStyle/>
          <a:p>
            <a:fld id="{FB894FC6-6520-42B5-A719-2FD9F2F7D8D4}" type="slidenum">
              <a:rPr lang="en-US" smtClean="0"/>
              <a:t>‹#›</a:t>
            </a:fld>
            <a:endParaRPr lang="en-US"/>
          </a:p>
        </p:txBody>
      </p:sp>
    </p:spTree>
    <p:extLst>
      <p:ext uri="{BB962C8B-B14F-4D97-AF65-F5344CB8AC3E}">
        <p14:creationId xmlns:p14="http://schemas.microsoft.com/office/powerpoint/2010/main" val="2692609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DD74B57-7AF6-6C3E-87CC-3A42C5523A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120D265-4377-C5AF-9EC2-38575D82B5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85950B-488C-077E-C6CE-1842932ED156}"/>
              </a:ext>
            </a:extLst>
          </p:cNvPr>
          <p:cNvSpPr>
            <a:spLocks noGrp="1"/>
          </p:cNvSpPr>
          <p:nvPr>
            <p:ph type="dt" sz="half" idx="10"/>
          </p:nvPr>
        </p:nvSpPr>
        <p:spPr/>
        <p:txBody>
          <a:bodyPr/>
          <a:lstStyle/>
          <a:p>
            <a:fld id="{72CC7AF8-77C1-4528-9E1C-87D13535B7C8}" type="datetimeFigureOut">
              <a:rPr lang="en-US" smtClean="0"/>
              <a:t>2/29/2024</a:t>
            </a:fld>
            <a:endParaRPr lang="en-US"/>
          </a:p>
        </p:txBody>
      </p:sp>
      <p:sp>
        <p:nvSpPr>
          <p:cNvPr id="5" name="Footer Placeholder 4">
            <a:extLst>
              <a:ext uri="{FF2B5EF4-FFF2-40B4-BE49-F238E27FC236}">
                <a16:creationId xmlns:a16="http://schemas.microsoft.com/office/drawing/2014/main" id="{D8389434-83F4-AA70-699E-3E06657D41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BDE98D-A981-2469-F9FC-C9D959FCF80D}"/>
              </a:ext>
            </a:extLst>
          </p:cNvPr>
          <p:cNvSpPr>
            <a:spLocks noGrp="1"/>
          </p:cNvSpPr>
          <p:nvPr>
            <p:ph type="sldNum" sz="quarter" idx="12"/>
          </p:nvPr>
        </p:nvSpPr>
        <p:spPr/>
        <p:txBody>
          <a:bodyPr/>
          <a:lstStyle/>
          <a:p>
            <a:fld id="{FB894FC6-6520-42B5-A719-2FD9F2F7D8D4}" type="slidenum">
              <a:rPr lang="en-US" smtClean="0"/>
              <a:t>‹#›</a:t>
            </a:fld>
            <a:endParaRPr lang="en-US"/>
          </a:p>
        </p:txBody>
      </p:sp>
    </p:spTree>
    <p:extLst>
      <p:ext uri="{BB962C8B-B14F-4D97-AF65-F5344CB8AC3E}">
        <p14:creationId xmlns:p14="http://schemas.microsoft.com/office/powerpoint/2010/main" val="4091837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F4488-3E60-256F-B85B-F16A2D5802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ABE4E0-89D3-3FAD-B314-F4F111713C3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ABDD9B-ADE4-5347-2DB5-C19FD6A93821}"/>
              </a:ext>
            </a:extLst>
          </p:cNvPr>
          <p:cNvSpPr>
            <a:spLocks noGrp="1"/>
          </p:cNvSpPr>
          <p:nvPr>
            <p:ph type="dt" sz="half" idx="10"/>
          </p:nvPr>
        </p:nvSpPr>
        <p:spPr/>
        <p:txBody>
          <a:bodyPr/>
          <a:lstStyle/>
          <a:p>
            <a:fld id="{72CC7AF8-77C1-4528-9E1C-87D13535B7C8}" type="datetimeFigureOut">
              <a:rPr lang="en-US" smtClean="0"/>
              <a:t>2/29/2024</a:t>
            </a:fld>
            <a:endParaRPr lang="en-US"/>
          </a:p>
        </p:txBody>
      </p:sp>
      <p:sp>
        <p:nvSpPr>
          <p:cNvPr id="5" name="Footer Placeholder 4">
            <a:extLst>
              <a:ext uri="{FF2B5EF4-FFF2-40B4-BE49-F238E27FC236}">
                <a16:creationId xmlns:a16="http://schemas.microsoft.com/office/drawing/2014/main" id="{E658A609-2133-03E2-AC0F-F8E91FC6CD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C33EF2-71B0-E525-D2EC-D8AC96AA6D7C}"/>
              </a:ext>
            </a:extLst>
          </p:cNvPr>
          <p:cNvSpPr>
            <a:spLocks noGrp="1"/>
          </p:cNvSpPr>
          <p:nvPr>
            <p:ph type="sldNum" sz="quarter" idx="12"/>
          </p:nvPr>
        </p:nvSpPr>
        <p:spPr/>
        <p:txBody>
          <a:bodyPr/>
          <a:lstStyle/>
          <a:p>
            <a:fld id="{FB894FC6-6520-42B5-A719-2FD9F2F7D8D4}" type="slidenum">
              <a:rPr lang="en-US" smtClean="0"/>
              <a:t>‹#›</a:t>
            </a:fld>
            <a:endParaRPr lang="en-US"/>
          </a:p>
        </p:txBody>
      </p:sp>
    </p:spTree>
    <p:extLst>
      <p:ext uri="{BB962C8B-B14F-4D97-AF65-F5344CB8AC3E}">
        <p14:creationId xmlns:p14="http://schemas.microsoft.com/office/powerpoint/2010/main" val="4135955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4FBE-8201-9534-D568-FDAD165B032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F41FBAF-F747-FFF5-0425-434457FB20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AA50024-FF3D-420B-1F9C-E0BB753972CE}"/>
              </a:ext>
            </a:extLst>
          </p:cNvPr>
          <p:cNvSpPr>
            <a:spLocks noGrp="1"/>
          </p:cNvSpPr>
          <p:nvPr>
            <p:ph type="dt" sz="half" idx="10"/>
          </p:nvPr>
        </p:nvSpPr>
        <p:spPr/>
        <p:txBody>
          <a:bodyPr/>
          <a:lstStyle/>
          <a:p>
            <a:fld id="{72CC7AF8-77C1-4528-9E1C-87D13535B7C8}" type="datetimeFigureOut">
              <a:rPr lang="en-US" smtClean="0"/>
              <a:t>2/29/2024</a:t>
            </a:fld>
            <a:endParaRPr lang="en-US"/>
          </a:p>
        </p:txBody>
      </p:sp>
      <p:sp>
        <p:nvSpPr>
          <p:cNvPr id="5" name="Footer Placeholder 4">
            <a:extLst>
              <a:ext uri="{FF2B5EF4-FFF2-40B4-BE49-F238E27FC236}">
                <a16:creationId xmlns:a16="http://schemas.microsoft.com/office/drawing/2014/main" id="{4A222F79-A8B3-713F-AA37-107C06DB16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FFC3AE-916C-E1C0-1E09-9E8ECDBBD0AF}"/>
              </a:ext>
            </a:extLst>
          </p:cNvPr>
          <p:cNvSpPr>
            <a:spLocks noGrp="1"/>
          </p:cNvSpPr>
          <p:nvPr>
            <p:ph type="sldNum" sz="quarter" idx="12"/>
          </p:nvPr>
        </p:nvSpPr>
        <p:spPr/>
        <p:txBody>
          <a:bodyPr/>
          <a:lstStyle/>
          <a:p>
            <a:fld id="{FB894FC6-6520-42B5-A719-2FD9F2F7D8D4}" type="slidenum">
              <a:rPr lang="en-US" smtClean="0"/>
              <a:t>‹#›</a:t>
            </a:fld>
            <a:endParaRPr lang="en-US"/>
          </a:p>
        </p:txBody>
      </p:sp>
    </p:spTree>
    <p:extLst>
      <p:ext uri="{BB962C8B-B14F-4D97-AF65-F5344CB8AC3E}">
        <p14:creationId xmlns:p14="http://schemas.microsoft.com/office/powerpoint/2010/main" val="261406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7A63D-DD91-1C15-44D0-6698DCA575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2AE5A8-DAC1-0264-3FB8-15791567D5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D29A3E1-2BCB-6074-750A-7D8AB1763B8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133329-8105-9732-BE3F-643BE1EBED22}"/>
              </a:ext>
            </a:extLst>
          </p:cNvPr>
          <p:cNvSpPr>
            <a:spLocks noGrp="1"/>
          </p:cNvSpPr>
          <p:nvPr>
            <p:ph type="dt" sz="half" idx="10"/>
          </p:nvPr>
        </p:nvSpPr>
        <p:spPr/>
        <p:txBody>
          <a:bodyPr/>
          <a:lstStyle/>
          <a:p>
            <a:fld id="{72CC7AF8-77C1-4528-9E1C-87D13535B7C8}" type="datetimeFigureOut">
              <a:rPr lang="en-US" smtClean="0"/>
              <a:t>2/29/2024</a:t>
            </a:fld>
            <a:endParaRPr lang="en-US"/>
          </a:p>
        </p:txBody>
      </p:sp>
      <p:sp>
        <p:nvSpPr>
          <p:cNvPr id="6" name="Footer Placeholder 5">
            <a:extLst>
              <a:ext uri="{FF2B5EF4-FFF2-40B4-BE49-F238E27FC236}">
                <a16:creationId xmlns:a16="http://schemas.microsoft.com/office/drawing/2014/main" id="{F0CCAA8D-1020-52E6-C6D6-BA25395B84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A07D51-4035-54ED-D9E4-152861DBAABB}"/>
              </a:ext>
            </a:extLst>
          </p:cNvPr>
          <p:cNvSpPr>
            <a:spLocks noGrp="1"/>
          </p:cNvSpPr>
          <p:nvPr>
            <p:ph type="sldNum" sz="quarter" idx="12"/>
          </p:nvPr>
        </p:nvSpPr>
        <p:spPr/>
        <p:txBody>
          <a:bodyPr/>
          <a:lstStyle/>
          <a:p>
            <a:fld id="{FB894FC6-6520-42B5-A719-2FD9F2F7D8D4}" type="slidenum">
              <a:rPr lang="en-US" smtClean="0"/>
              <a:t>‹#›</a:t>
            </a:fld>
            <a:endParaRPr lang="en-US"/>
          </a:p>
        </p:txBody>
      </p:sp>
    </p:spTree>
    <p:extLst>
      <p:ext uri="{BB962C8B-B14F-4D97-AF65-F5344CB8AC3E}">
        <p14:creationId xmlns:p14="http://schemas.microsoft.com/office/powerpoint/2010/main" val="5865146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84A99-9602-650E-8AA9-B251848A7CD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63E335-9C39-51BF-5CDB-61809D74A1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4AE093-72AC-E0B6-AA79-C818C449C0D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316E5F-998D-B19F-80A7-B405183AC4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3C7898-C261-7123-8E5A-8E859E4CFC4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6522659-A8D1-7B7D-759F-CCAF0B5A7F69}"/>
              </a:ext>
            </a:extLst>
          </p:cNvPr>
          <p:cNvSpPr>
            <a:spLocks noGrp="1"/>
          </p:cNvSpPr>
          <p:nvPr>
            <p:ph type="dt" sz="half" idx="10"/>
          </p:nvPr>
        </p:nvSpPr>
        <p:spPr/>
        <p:txBody>
          <a:bodyPr/>
          <a:lstStyle/>
          <a:p>
            <a:fld id="{72CC7AF8-77C1-4528-9E1C-87D13535B7C8}" type="datetimeFigureOut">
              <a:rPr lang="en-US" smtClean="0"/>
              <a:t>2/29/2024</a:t>
            </a:fld>
            <a:endParaRPr lang="en-US"/>
          </a:p>
        </p:txBody>
      </p:sp>
      <p:sp>
        <p:nvSpPr>
          <p:cNvPr id="8" name="Footer Placeholder 7">
            <a:extLst>
              <a:ext uri="{FF2B5EF4-FFF2-40B4-BE49-F238E27FC236}">
                <a16:creationId xmlns:a16="http://schemas.microsoft.com/office/drawing/2014/main" id="{8F5F01A6-9951-35F6-4CE1-93492F805F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358C55-0960-7637-C29D-577485255F50}"/>
              </a:ext>
            </a:extLst>
          </p:cNvPr>
          <p:cNvSpPr>
            <a:spLocks noGrp="1"/>
          </p:cNvSpPr>
          <p:nvPr>
            <p:ph type="sldNum" sz="quarter" idx="12"/>
          </p:nvPr>
        </p:nvSpPr>
        <p:spPr/>
        <p:txBody>
          <a:bodyPr/>
          <a:lstStyle/>
          <a:p>
            <a:fld id="{FB894FC6-6520-42B5-A719-2FD9F2F7D8D4}" type="slidenum">
              <a:rPr lang="en-US" smtClean="0"/>
              <a:t>‹#›</a:t>
            </a:fld>
            <a:endParaRPr lang="en-US"/>
          </a:p>
        </p:txBody>
      </p:sp>
    </p:spTree>
    <p:extLst>
      <p:ext uri="{BB962C8B-B14F-4D97-AF65-F5344CB8AC3E}">
        <p14:creationId xmlns:p14="http://schemas.microsoft.com/office/powerpoint/2010/main" val="1371539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A8A0B-AF7F-7147-1DB7-9E5B4386CAE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018D72-D7F2-6DF3-01C3-1237315A5038}"/>
              </a:ext>
            </a:extLst>
          </p:cNvPr>
          <p:cNvSpPr>
            <a:spLocks noGrp="1"/>
          </p:cNvSpPr>
          <p:nvPr>
            <p:ph type="dt" sz="half" idx="10"/>
          </p:nvPr>
        </p:nvSpPr>
        <p:spPr/>
        <p:txBody>
          <a:bodyPr/>
          <a:lstStyle/>
          <a:p>
            <a:fld id="{72CC7AF8-77C1-4528-9E1C-87D13535B7C8}" type="datetimeFigureOut">
              <a:rPr lang="en-US" smtClean="0"/>
              <a:t>2/29/2024</a:t>
            </a:fld>
            <a:endParaRPr lang="en-US"/>
          </a:p>
        </p:txBody>
      </p:sp>
      <p:sp>
        <p:nvSpPr>
          <p:cNvPr id="4" name="Footer Placeholder 3">
            <a:extLst>
              <a:ext uri="{FF2B5EF4-FFF2-40B4-BE49-F238E27FC236}">
                <a16:creationId xmlns:a16="http://schemas.microsoft.com/office/drawing/2014/main" id="{B24B8702-0F53-F671-179D-DC36D1653E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F4F4ACA-F6C6-50A4-A1CA-B86B95FF7817}"/>
              </a:ext>
            </a:extLst>
          </p:cNvPr>
          <p:cNvSpPr>
            <a:spLocks noGrp="1"/>
          </p:cNvSpPr>
          <p:nvPr>
            <p:ph type="sldNum" sz="quarter" idx="12"/>
          </p:nvPr>
        </p:nvSpPr>
        <p:spPr/>
        <p:txBody>
          <a:bodyPr/>
          <a:lstStyle/>
          <a:p>
            <a:fld id="{FB894FC6-6520-42B5-A719-2FD9F2F7D8D4}" type="slidenum">
              <a:rPr lang="en-US" smtClean="0"/>
              <a:t>‹#›</a:t>
            </a:fld>
            <a:endParaRPr lang="en-US"/>
          </a:p>
        </p:txBody>
      </p:sp>
    </p:spTree>
    <p:extLst>
      <p:ext uri="{BB962C8B-B14F-4D97-AF65-F5344CB8AC3E}">
        <p14:creationId xmlns:p14="http://schemas.microsoft.com/office/powerpoint/2010/main" val="642532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422237-5943-0D58-1FDD-A519AA3178E4}"/>
              </a:ext>
            </a:extLst>
          </p:cNvPr>
          <p:cNvSpPr>
            <a:spLocks noGrp="1"/>
          </p:cNvSpPr>
          <p:nvPr>
            <p:ph type="dt" sz="half" idx="10"/>
          </p:nvPr>
        </p:nvSpPr>
        <p:spPr/>
        <p:txBody>
          <a:bodyPr/>
          <a:lstStyle/>
          <a:p>
            <a:fld id="{72CC7AF8-77C1-4528-9E1C-87D13535B7C8}" type="datetimeFigureOut">
              <a:rPr lang="en-US" smtClean="0"/>
              <a:t>2/29/2024</a:t>
            </a:fld>
            <a:endParaRPr lang="en-US"/>
          </a:p>
        </p:txBody>
      </p:sp>
      <p:sp>
        <p:nvSpPr>
          <p:cNvPr id="3" name="Footer Placeholder 2">
            <a:extLst>
              <a:ext uri="{FF2B5EF4-FFF2-40B4-BE49-F238E27FC236}">
                <a16:creationId xmlns:a16="http://schemas.microsoft.com/office/drawing/2014/main" id="{1C82AA12-F0A3-4CF5-5EEA-4872F4BD5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B853B1-9C66-B7E8-F9DB-6AB9204981BE}"/>
              </a:ext>
            </a:extLst>
          </p:cNvPr>
          <p:cNvSpPr>
            <a:spLocks noGrp="1"/>
          </p:cNvSpPr>
          <p:nvPr>
            <p:ph type="sldNum" sz="quarter" idx="12"/>
          </p:nvPr>
        </p:nvSpPr>
        <p:spPr/>
        <p:txBody>
          <a:bodyPr/>
          <a:lstStyle/>
          <a:p>
            <a:fld id="{FB894FC6-6520-42B5-A719-2FD9F2F7D8D4}" type="slidenum">
              <a:rPr lang="en-US" smtClean="0"/>
              <a:t>‹#›</a:t>
            </a:fld>
            <a:endParaRPr lang="en-US"/>
          </a:p>
        </p:txBody>
      </p:sp>
    </p:spTree>
    <p:extLst>
      <p:ext uri="{BB962C8B-B14F-4D97-AF65-F5344CB8AC3E}">
        <p14:creationId xmlns:p14="http://schemas.microsoft.com/office/powerpoint/2010/main" val="1111570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A8974-1BC0-CE62-1E4B-0F1E309695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519C9F3-654F-B9FC-6E9C-FF45639396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2F69A8E-BA82-953A-1AFD-A24807D9E3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905660-8952-3C20-B094-F5C7B7131D05}"/>
              </a:ext>
            </a:extLst>
          </p:cNvPr>
          <p:cNvSpPr>
            <a:spLocks noGrp="1"/>
          </p:cNvSpPr>
          <p:nvPr>
            <p:ph type="dt" sz="half" idx="10"/>
          </p:nvPr>
        </p:nvSpPr>
        <p:spPr/>
        <p:txBody>
          <a:bodyPr/>
          <a:lstStyle/>
          <a:p>
            <a:fld id="{72CC7AF8-77C1-4528-9E1C-87D13535B7C8}" type="datetimeFigureOut">
              <a:rPr lang="en-US" smtClean="0"/>
              <a:t>2/29/2024</a:t>
            </a:fld>
            <a:endParaRPr lang="en-US"/>
          </a:p>
        </p:txBody>
      </p:sp>
      <p:sp>
        <p:nvSpPr>
          <p:cNvPr id="6" name="Footer Placeholder 5">
            <a:extLst>
              <a:ext uri="{FF2B5EF4-FFF2-40B4-BE49-F238E27FC236}">
                <a16:creationId xmlns:a16="http://schemas.microsoft.com/office/drawing/2014/main" id="{950254AA-FAE1-E711-CBA7-FAC186B7AF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0C0899-2CA7-D791-EB1E-4080DB07837B}"/>
              </a:ext>
            </a:extLst>
          </p:cNvPr>
          <p:cNvSpPr>
            <a:spLocks noGrp="1"/>
          </p:cNvSpPr>
          <p:nvPr>
            <p:ph type="sldNum" sz="quarter" idx="12"/>
          </p:nvPr>
        </p:nvSpPr>
        <p:spPr/>
        <p:txBody>
          <a:bodyPr/>
          <a:lstStyle/>
          <a:p>
            <a:fld id="{FB894FC6-6520-42B5-A719-2FD9F2F7D8D4}" type="slidenum">
              <a:rPr lang="en-US" smtClean="0"/>
              <a:t>‹#›</a:t>
            </a:fld>
            <a:endParaRPr lang="en-US"/>
          </a:p>
        </p:txBody>
      </p:sp>
    </p:spTree>
    <p:extLst>
      <p:ext uri="{BB962C8B-B14F-4D97-AF65-F5344CB8AC3E}">
        <p14:creationId xmlns:p14="http://schemas.microsoft.com/office/powerpoint/2010/main" val="583829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AA5A5-D60E-7C96-BE09-BDC28FBBB4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DED96C-324D-1724-1FE7-A7C76ACA68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00155AE-F3CA-3DE1-9597-E081C27327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D07B37-CCBE-6A36-9A92-BC65BF68BBCC}"/>
              </a:ext>
            </a:extLst>
          </p:cNvPr>
          <p:cNvSpPr>
            <a:spLocks noGrp="1"/>
          </p:cNvSpPr>
          <p:nvPr>
            <p:ph type="dt" sz="half" idx="10"/>
          </p:nvPr>
        </p:nvSpPr>
        <p:spPr/>
        <p:txBody>
          <a:bodyPr/>
          <a:lstStyle/>
          <a:p>
            <a:fld id="{72CC7AF8-77C1-4528-9E1C-87D13535B7C8}" type="datetimeFigureOut">
              <a:rPr lang="en-US" smtClean="0"/>
              <a:t>2/29/2024</a:t>
            </a:fld>
            <a:endParaRPr lang="en-US"/>
          </a:p>
        </p:txBody>
      </p:sp>
      <p:sp>
        <p:nvSpPr>
          <p:cNvPr id="6" name="Footer Placeholder 5">
            <a:extLst>
              <a:ext uri="{FF2B5EF4-FFF2-40B4-BE49-F238E27FC236}">
                <a16:creationId xmlns:a16="http://schemas.microsoft.com/office/drawing/2014/main" id="{E5BF06AA-F7A4-9C8C-EC49-28179E0542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93431E-E1FD-FC1A-944A-CC8F14CF1B31}"/>
              </a:ext>
            </a:extLst>
          </p:cNvPr>
          <p:cNvSpPr>
            <a:spLocks noGrp="1"/>
          </p:cNvSpPr>
          <p:nvPr>
            <p:ph type="sldNum" sz="quarter" idx="12"/>
          </p:nvPr>
        </p:nvSpPr>
        <p:spPr/>
        <p:txBody>
          <a:bodyPr/>
          <a:lstStyle/>
          <a:p>
            <a:fld id="{FB894FC6-6520-42B5-A719-2FD9F2F7D8D4}" type="slidenum">
              <a:rPr lang="en-US" smtClean="0"/>
              <a:t>‹#›</a:t>
            </a:fld>
            <a:endParaRPr lang="en-US"/>
          </a:p>
        </p:txBody>
      </p:sp>
    </p:spTree>
    <p:extLst>
      <p:ext uri="{BB962C8B-B14F-4D97-AF65-F5344CB8AC3E}">
        <p14:creationId xmlns:p14="http://schemas.microsoft.com/office/powerpoint/2010/main" val="621417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CC8FA6-088A-7A74-32EB-82EFD0DFBA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78DE169-56EE-0426-69FC-C979997E30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0CB130-770F-5461-41AB-67F71A4D0E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CC7AF8-77C1-4528-9E1C-87D13535B7C8}" type="datetimeFigureOut">
              <a:rPr lang="en-US" smtClean="0"/>
              <a:t>2/29/2024</a:t>
            </a:fld>
            <a:endParaRPr lang="en-US"/>
          </a:p>
        </p:txBody>
      </p:sp>
      <p:sp>
        <p:nvSpPr>
          <p:cNvPr id="5" name="Footer Placeholder 4">
            <a:extLst>
              <a:ext uri="{FF2B5EF4-FFF2-40B4-BE49-F238E27FC236}">
                <a16:creationId xmlns:a16="http://schemas.microsoft.com/office/drawing/2014/main" id="{31678E0F-3515-8066-E69E-4EF3C0ACAA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8B91EA9-3B9E-AE2B-6139-EF0C0CCC08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894FC6-6520-42B5-A719-2FD9F2F7D8D4}" type="slidenum">
              <a:rPr lang="en-US" smtClean="0"/>
              <a:t>‹#›</a:t>
            </a:fld>
            <a:endParaRPr lang="en-US"/>
          </a:p>
        </p:txBody>
      </p:sp>
    </p:spTree>
    <p:extLst>
      <p:ext uri="{BB962C8B-B14F-4D97-AF65-F5344CB8AC3E}">
        <p14:creationId xmlns:p14="http://schemas.microsoft.com/office/powerpoint/2010/main" val="5904304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flickr.com/photos/bslavin/2108981205/"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hyperlink" Target="https://creativecommons.org/licenses/by-nc/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24DEF1-A739-9C6B-8FFC-ED71051133F5}"/>
              </a:ext>
            </a:extLst>
          </p:cNvPr>
          <p:cNvSpPr>
            <a:spLocks noGrp="1"/>
          </p:cNvSpPr>
          <p:nvPr>
            <p:ph type="ctrTitle"/>
          </p:nvPr>
        </p:nvSpPr>
        <p:spPr>
          <a:xfrm>
            <a:off x="638882" y="639193"/>
            <a:ext cx="3571810" cy="3573516"/>
          </a:xfrm>
        </p:spPr>
        <p:txBody>
          <a:bodyPr vert="horz" lIns="91440" tIns="45720" rIns="91440" bIns="45720" rtlCol="0">
            <a:normAutofit/>
          </a:bodyPr>
          <a:lstStyle/>
          <a:p>
            <a:pPr algn="l"/>
            <a:r>
              <a:rPr lang="en-US" sz="6100" kern="1200">
                <a:latin typeface="+mj-lt"/>
                <a:ea typeface="+mj-ea"/>
                <a:cs typeface="+mj-cs"/>
              </a:rPr>
              <a:t>What Makes a Tune Popular?</a:t>
            </a:r>
          </a:p>
        </p:txBody>
      </p:sp>
      <p:sp>
        <p:nvSpPr>
          <p:cNvPr id="3" name="Subtitle 2">
            <a:extLst>
              <a:ext uri="{FF2B5EF4-FFF2-40B4-BE49-F238E27FC236}">
                <a16:creationId xmlns:a16="http://schemas.microsoft.com/office/drawing/2014/main" id="{F729288E-7F28-906D-BB97-22BCD7F7F8AD}"/>
              </a:ext>
            </a:extLst>
          </p:cNvPr>
          <p:cNvSpPr>
            <a:spLocks noGrp="1"/>
          </p:cNvSpPr>
          <p:nvPr>
            <p:ph type="subTitle" idx="1"/>
          </p:nvPr>
        </p:nvSpPr>
        <p:spPr>
          <a:xfrm>
            <a:off x="638882" y="4631161"/>
            <a:ext cx="3571810" cy="1559327"/>
          </a:xfrm>
        </p:spPr>
        <p:txBody>
          <a:bodyPr vert="horz" lIns="91440" tIns="45720" rIns="91440" bIns="45720" rtlCol="0">
            <a:normAutofit/>
          </a:bodyPr>
          <a:lstStyle/>
          <a:p>
            <a:r>
              <a:rPr lang="en-US" sz="1500" dirty="0"/>
              <a:t>Predicting the Popularity of Traditional Irish Tunes</a:t>
            </a:r>
          </a:p>
          <a:p>
            <a:endParaRPr lang="en-US" sz="1500" dirty="0"/>
          </a:p>
          <a:p>
            <a:r>
              <a:rPr lang="en-US" sz="1500" dirty="0"/>
              <a:t>DSC 530 – Data Exploration and Analysis</a:t>
            </a:r>
          </a:p>
          <a:p>
            <a:r>
              <a:rPr lang="en-US" sz="1500" dirty="0"/>
              <a:t>Dallin Nielson</a:t>
            </a:r>
          </a:p>
        </p:txBody>
      </p:sp>
      <p:sp>
        <p:nvSpPr>
          <p:cNvPr id="15"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a:extLst>
              <a:ext uri="{FF2B5EF4-FFF2-40B4-BE49-F238E27FC236}">
                <a16:creationId xmlns:a16="http://schemas.microsoft.com/office/drawing/2014/main" id="{95350FF1-CABD-6615-954A-F3CD0620995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p:blipFill>
        <p:spPr>
          <a:xfrm>
            <a:off x="4654296" y="989369"/>
            <a:ext cx="7214616" cy="4851829"/>
          </a:xfrm>
          <a:prstGeom prst="rect">
            <a:avLst/>
          </a:prstGeom>
        </p:spPr>
      </p:pic>
      <p:sp>
        <p:nvSpPr>
          <p:cNvPr id="4" name="TextBox 3">
            <a:extLst>
              <a:ext uri="{FF2B5EF4-FFF2-40B4-BE49-F238E27FC236}">
                <a16:creationId xmlns:a16="http://schemas.microsoft.com/office/drawing/2014/main" id="{328A1A6F-DEE2-573E-B4DD-4858C8F8AAB4}"/>
              </a:ext>
            </a:extLst>
          </p:cNvPr>
          <p:cNvSpPr txBox="1"/>
          <p:nvPr/>
        </p:nvSpPr>
        <p:spPr>
          <a:xfrm>
            <a:off x="9549046" y="5641143"/>
            <a:ext cx="2319866"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s://www.flickr.com/photos/bslavin/2108981205/">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nc/3.0/">
                  <a:extLst>
                    <a:ext uri="{A12FA001-AC4F-418D-AE19-62706E023703}">
                      <ahyp:hlinkClr xmlns:ahyp="http://schemas.microsoft.com/office/drawing/2018/hyperlinkcolor" val="tx"/>
                    </a:ext>
                  </a:extLst>
                </a:hlinkClick>
              </a:rPr>
              <a:t>CC BY-NC</a:t>
            </a:r>
            <a:endParaRPr lang="en-US" sz="700">
              <a:solidFill>
                <a:srgbClr val="FFFFFF"/>
              </a:solidFill>
            </a:endParaRPr>
          </a:p>
        </p:txBody>
      </p:sp>
    </p:spTree>
    <p:extLst>
      <p:ext uri="{BB962C8B-B14F-4D97-AF65-F5344CB8AC3E}">
        <p14:creationId xmlns:p14="http://schemas.microsoft.com/office/powerpoint/2010/main" val="2447028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BB8083-F2C3-3C89-D7FB-9331C41EB730}"/>
              </a:ext>
            </a:extLst>
          </p:cNvPr>
          <p:cNvSpPr>
            <a:spLocks noGrp="1"/>
          </p:cNvSpPr>
          <p:nvPr>
            <p:ph type="title"/>
          </p:nvPr>
        </p:nvSpPr>
        <p:spPr>
          <a:xfrm>
            <a:off x="630936" y="640080"/>
            <a:ext cx="4818888" cy="1481328"/>
          </a:xfrm>
        </p:spPr>
        <p:txBody>
          <a:bodyPr anchor="b">
            <a:normAutofit/>
          </a:bodyPr>
          <a:lstStyle/>
          <a:p>
            <a:r>
              <a:rPr lang="en-US" sz="5400" dirty="0"/>
              <a:t>PMF of Tabs</a:t>
            </a:r>
          </a:p>
        </p:txBody>
      </p:sp>
      <p:sp>
        <p:nvSpPr>
          <p:cNvPr id="19"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89B2176-7ACE-7C31-E8C5-6B40D963D870}"/>
              </a:ext>
            </a:extLst>
          </p:cNvPr>
          <p:cNvSpPr>
            <a:spLocks noGrp="1"/>
          </p:cNvSpPr>
          <p:nvPr>
            <p:ph idx="1"/>
          </p:nvPr>
        </p:nvSpPr>
        <p:spPr>
          <a:xfrm>
            <a:off x="630935" y="2660904"/>
            <a:ext cx="5036439" cy="3547872"/>
          </a:xfrm>
        </p:spPr>
        <p:txBody>
          <a:bodyPr anchor="t">
            <a:normAutofit/>
          </a:bodyPr>
          <a:lstStyle/>
          <a:p>
            <a:r>
              <a:rPr lang="en-US" sz="2200" dirty="0"/>
              <a:t>I split the data into 2 groups – one where the Recordings variable was 0, and one where the Recordings variable was greater than zero. The plot shows the PMFs for each group of data.</a:t>
            </a:r>
          </a:p>
          <a:p>
            <a:r>
              <a:rPr lang="en-US" sz="2200" dirty="0"/>
              <a:t>The PMF of the “Tunes with Recordings” group is still skewed but is much more normal than the “Tunes without Recordings” group.</a:t>
            </a:r>
          </a:p>
        </p:txBody>
      </p:sp>
      <p:pic>
        <p:nvPicPr>
          <p:cNvPr id="5" name="Picture 4">
            <a:extLst>
              <a:ext uri="{FF2B5EF4-FFF2-40B4-BE49-F238E27FC236}">
                <a16:creationId xmlns:a16="http://schemas.microsoft.com/office/drawing/2014/main" id="{3112C0A0-87D0-0A5D-7461-1C30799EF3BE}"/>
              </a:ext>
            </a:extLst>
          </p:cNvPr>
          <p:cNvPicPr>
            <a:picLocks noChangeAspect="1"/>
          </p:cNvPicPr>
          <p:nvPr/>
        </p:nvPicPr>
        <p:blipFill>
          <a:blip r:embed="rId2"/>
          <a:stretch>
            <a:fillRect/>
          </a:stretch>
        </p:blipFill>
        <p:spPr>
          <a:xfrm>
            <a:off x="5943374" y="952982"/>
            <a:ext cx="6248626" cy="4952035"/>
          </a:xfrm>
          <a:prstGeom prst="rect">
            <a:avLst/>
          </a:prstGeom>
        </p:spPr>
      </p:pic>
    </p:spTree>
    <p:extLst>
      <p:ext uri="{BB962C8B-B14F-4D97-AF65-F5344CB8AC3E}">
        <p14:creationId xmlns:p14="http://schemas.microsoft.com/office/powerpoint/2010/main" val="3796140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F66BAF4-F016-42FC-A928-BE397431AD80}"/>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5E0CD9B-13E0-9267-FC2B-0734F30DFE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35CD5B-FE73-CF3B-1C19-B3CCE0777CF0}"/>
              </a:ext>
            </a:extLst>
          </p:cNvPr>
          <p:cNvSpPr>
            <a:spLocks noGrp="1"/>
          </p:cNvSpPr>
          <p:nvPr>
            <p:ph type="title"/>
          </p:nvPr>
        </p:nvSpPr>
        <p:spPr>
          <a:xfrm>
            <a:off x="630936" y="640080"/>
            <a:ext cx="4818888" cy="1481328"/>
          </a:xfrm>
        </p:spPr>
        <p:txBody>
          <a:bodyPr anchor="b">
            <a:normAutofit/>
          </a:bodyPr>
          <a:lstStyle/>
          <a:p>
            <a:r>
              <a:rPr lang="en-US" sz="5400" dirty="0"/>
              <a:t>CDF of Books</a:t>
            </a:r>
          </a:p>
        </p:txBody>
      </p:sp>
      <p:sp>
        <p:nvSpPr>
          <p:cNvPr id="19" name="sketch line">
            <a:extLst>
              <a:ext uri="{FF2B5EF4-FFF2-40B4-BE49-F238E27FC236}">
                <a16:creationId xmlns:a16="http://schemas.microsoft.com/office/drawing/2014/main" id="{81347505-6870-750F-D827-3D2CB90524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C1B8E9-5D3F-4E4C-5B0C-473C0762C290}"/>
              </a:ext>
            </a:extLst>
          </p:cNvPr>
          <p:cNvSpPr>
            <a:spLocks noGrp="1"/>
          </p:cNvSpPr>
          <p:nvPr>
            <p:ph idx="1"/>
          </p:nvPr>
        </p:nvSpPr>
        <p:spPr>
          <a:xfrm>
            <a:off x="630935" y="2660904"/>
            <a:ext cx="5036439" cy="3547872"/>
          </a:xfrm>
        </p:spPr>
        <p:txBody>
          <a:bodyPr anchor="t">
            <a:normAutofit/>
          </a:bodyPr>
          <a:lstStyle/>
          <a:p>
            <a:r>
              <a:rPr lang="en-US" sz="2200" dirty="0"/>
              <a:t>The CDF plot of the Books variable shows that a very small number of tunes have been added to many user’s </a:t>
            </a:r>
            <a:r>
              <a:rPr lang="en-US" sz="2200" dirty="0" err="1"/>
              <a:t>tunebooks</a:t>
            </a:r>
            <a:r>
              <a:rPr lang="en-US" sz="2200" dirty="0"/>
              <a:t> (indicating that they are very popular), while most tunes belong to only a few </a:t>
            </a:r>
            <a:r>
              <a:rPr lang="en-US" sz="2200" dirty="0" err="1"/>
              <a:t>tunebooks</a:t>
            </a:r>
            <a:r>
              <a:rPr lang="en-US" sz="2200" dirty="0"/>
              <a:t>.</a:t>
            </a:r>
          </a:p>
          <a:p>
            <a:r>
              <a:rPr lang="en-US" sz="2200" dirty="0"/>
              <a:t>This helps with my research question by highlighting the fact that most tunes published on the site are not very popular with users. Publishing a popular tune is not very likely.</a:t>
            </a:r>
          </a:p>
        </p:txBody>
      </p:sp>
      <p:pic>
        <p:nvPicPr>
          <p:cNvPr id="5" name="Picture 4">
            <a:extLst>
              <a:ext uri="{FF2B5EF4-FFF2-40B4-BE49-F238E27FC236}">
                <a16:creationId xmlns:a16="http://schemas.microsoft.com/office/drawing/2014/main" id="{1387044A-03A3-6C12-C91D-8AFD08A0E1F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43374" y="986755"/>
            <a:ext cx="6248626" cy="4884488"/>
          </a:xfrm>
          <a:prstGeom prst="rect">
            <a:avLst/>
          </a:prstGeom>
        </p:spPr>
      </p:pic>
    </p:spTree>
    <p:extLst>
      <p:ext uri="{BB962C8B-B14F-4D97-AF65-F5344CB8AC3E}">
        <p14:creationId xmlns:p14="http://schemas.microsoft.com/office/powerpoint/2010/main" val="763108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19F040F-879A-B993-C20A-B24AE215EEE7}"/>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BD73B67-79A1-DF37-74AA-140E970681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61BE11-7618-00CA-9015-C54AC32A6253}"/>
              </a:ext>
            </a:extLst>
          </p:cNvPr>
          <p:cNvSpPr>
            <a:spLocks noGrp="1"/>
          </p:cNvSpPr>
          <p:nvPr>
            <p:ph type="title"/>
          </p:nvPr>
        </p:nvSpPr>
        <p:spPr>
          <a:xfrm>
            <a:off x="630936" y="640080"/>
            <a:ext cx="4818888" cy="1481328"/>
          </a:xfrm>
        </p:spPr>
        <p:txBody>
          <a:bodyPr anchor="b">
            <a:normAutofit fontScale="90000"/>
          </a:bodyPr>
          <a:lstStyle/>
          <a:p>
            <a:r>
              <a:rPr lang="en-US" sz="5400" dirty="0"/>
              <a:t>Log-scale CDF of Books</a:t>
            </a:r>
          </a:p>
        </p:txBody>
      </p:sp>
      <p:sp>
        <p:nvSpPr>
          <p:cNvPr id="19" name="sketch line">
            <a:extLst>
              <a:ext uri="{FF2B5EF4-FFF2-40B4-BE49-F238E27FC236}">
                <a16:creationId xmlns:a16="http://schemas.microsoft.com/office/drawing/2014/main" id="{8491EEA4-F002-19AB-AAA7-00AAB0909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63B540F-CF79-1D7C-A2A0-68855C94744E}"/>
              </a:ext>
            </a:extLst>
          </p:cNvPr>
          <p:cNvSpPr>
            <a:spLocks noGrp="1"/>
          </p:cNvSpPr>
          <p:nvPr>
            <p:ph idx="1"/>
          </p:nvPr>
        </p:nvSpPr>
        <p:spPr>
          <a:xfrm>
            <a:off x="630935" y="2660904"/>
            <a:ext cx="5036439" cy="3547872"/>
          </a:xfrm>
        </p:spPr>
        <p:txBody>
          <a:bodyPr anchor="t">
            <a:normAutofit/>
          </a:bodyPr>
          <a:lstStyle/>
          <a:p>
            <a:r>
              <a:rPr lang="en-US" sz="2200" dirty="0"/>
              <a:t>To see if the Books variable follows a Logarithmic distribution, I plotted its CDF on a Logarithmic scale.</a:t>
            </a:r>
          </a:p>
          <a:p>
            <a:r>
              <a:rPr lang="en-US" sz="2200" dirty="0"/>
              <a:t>The resulting line is straight at the lower portion but then curves again.</a:t>
            </a:r>
          </a:p>
          <a:p>
            <a:r>
              <a:rPr lang="en-US" sz="2200" dirty="0"/>
              <a:t>Even though this model doesn’t perfectly fit the data, it is a better fit than the normal distribution.</a:t>
            </a:r>
          </a:p>
        </p:txBody>
      </p:sp>
      <p:pic>
        <p:nvPicPr>
          <p:cNvPr id="5" name="Picture 4">
            <a:extLst>
              <a:ext uri="{FF2B5EF4-FFF2-40B4-BE49-F238E27FC236}">
                <a16:creationId xmlns:a16="http://schemas.microsoft.com/office/drawing/2014/main" id="{EA5581E2-CF8B-FEE2-0D66-A8368F1A2CE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82290" y="986755"/>
            <a:ext cx="6170794" cy="4884488"/>
          </a:xfrm>
          <a:prstGeom prst="rect">
            <a:avLst/>
          </a:prstGeom>
        </p:spPr>
      </p:pic>
    </p:spTree>
    <p:extLst>
      <p:ext uri="{BB962C8B-B14F-4D97-AF65-F5344CB8AC3E}">
        <p14:creationId xmlns:p14="http://schemas.microsoft.com/office/powerpoint/2010/main" val="897212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2484588-1F5F-20F3-3681-9DF7F26C4320}"/>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1330247-0817-43E9-3991-976E0F3CE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992307-332C-26D3-BCE8-CD892C805497}"/>
              </a:ext>
            </a:extLst>
          </p:cNvPr>
          <p:cNvSpPr>
            <a:spLocks noGrp="1"/>
          </p:cNvSpPr>
          <p:nvPr>
            <p:ph type="title"/>
          </p:nvPr>
        </p:nvSpPr>
        <p:spPr>
          <a:xfrm>
            <a:off x="630936" y="640080"/>
            <a:ext cx="4818888" cy="1481328"/>
          </a:xfrm>
        </p:spPr>
        <p:txBody>
          <a:bodyPr anchor="b">
            <a:normAutofit fontScale="90000"/>
          </a:bodyPr>
          <a:lstStyle/>
          <a:p>
            <a:r>
              <a:rPr lang="en-US" sz="5400" dirty="0"/>
              <a:t>Scatterplot of Books vs. Sets</a:t>
            </a:r>
          </a:p>
        </p:txBody>
      </p:sp>
      <p:sp>
        <p:nvSpPr>
          <p:cNvPr id="19" name="sketch line">
            <a:extLst>
              <a:ext uri="{FF2B5EF4-FFF2-40B4-BE49-F238E27FC236}">
                <a16:creationId xmlns:a16="http://schemas.microsoft.com/office/drawing/2014/main" id="{23C1BEF4-015D-B116-DE2F-3B2859E01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361EE44-B205-2A76-76A2-25201757D459}"/>
              </a:ext>
            </a:extLst>
          </p:cNvPr>
          <p:cNvSpPr>
            <a:spLocks noGrp="1"/>
          </p:cNvSpPr>
          <p:nvPr>
            <p:ph idx="1"/>
          </p:nvPr>
        </p:nvSpPr>
        <p:spPr>
          <a:xfrm>
            <a:off x="630935" y="2660904"/>
            <a:ext cx="5036439" cy="3547872"/>
          </a:xfrm>
        </p:spPr>
        <p:txBody>
          <a:bodyPr anchor="t">
            <a:normAutofit fontScale="92500" lnSpcReduction="20000"/>
          </a:bodyPr>
          <a:lstStyle/>
          <a:p>
            <a:r>
              <a:rPr lang="en-US" dirty="0"/>
              <a:t>There is a strong positive correlation between the number of users that add a tune to their </a:t>
            </a:r>
            <a:r>
              <a:rPr lang="en-US" dirty="0" err="1"/>
              <a:t>Tunebook</a:t>
            </a:r>
            <a:r>
              <a:rPr lang="en-US" dirty="0"/>
              <a:t> and the number of Sets that the tune has been added to.</a:t>
            </a:r>
          </a:p>
          <a:p>
            <a:r>
              <a:rPr lang="en-US" dirty="0"/>
              <a:t>Pearson correlation = 0.94</a:t>
            </a:r>
          </a:p>
          <a:p>
            <a:r>
              <a:rPr lang="en-US" dirty="0"/>
              <a:t>Spearman correlation = 0.71</a:t>
            </a:r>
          </a:p>
          <a:p>
            <a:r>
              <a:rPr lang="en-US" dirty="0"/>
              <a:t>While the correlation is strong, we can’t conclude a causal relationship</a:t>
            </a:r>
          </a:p>
        </p:txBody>
      </p:sp>
      <p:pic>
        <p:nvPicPr>
          <p:cNvPr id="5" name="Picture 4">
            <a:extLst>
              <a:ext uri="{FF2B5EF4-FFF2-40B4-BE49-F238E27FC236}">
                <a16:creationId xmlns:a16="http://schemas.microsoft.com/office/drawing/2014/main" id="{93F718BD-4EE4-A503-1C0E-2362EA3F87C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82290" y="442496"/>
            <a:ext cx="6170794" cy="4685390"/>
          </a:xfrm>
          <a:prstGeom prst="rect">
            <a:avLst/>
          </a:prstGeom>
        </p:spPr>
      </p:pic>
      <p:pic>
        <p:nvPicPr>
          <p:cNvPr id="6" name="Picture 5">
            <a:extLst>
              <a:ext uri="{FF2B5EF4-FFF2-40B4-BE49-F238E27FC236}">
                <a16:creationId xmlns:a16="http://schemas.microsoft.com/office/drawing/2014/main" id="{B49E8049-340B-5F87-C94E-F95D1F1544A1}"/>
              </a:ext>
            </a:extLst>
          </p:cNvPr>
          <p:cNvPicPr>
            <a:picLocks noChangeAspect="1"/>
          </p:cNvPicPr>
          <p:nvPr/>
        </p:nvPicPr>
        <p:blipFill>
          <a:blip r:embed="rId3"/>
          <a:stretch>
            <a:fillRect/>
          </a:stretch>
        </p:blipFill>
        <p:spPr>
          <a:xfrm>
            <a:off x="6817203" y="5395682"/>
            <a:ext cx="4500967" cy="953147"/>
          </a:xfrm>
          <a:prstGeom prst="rect">
            <a:avLst/>
          </a:prstGeom>
        </p:spPr>
      </p:pic>
    </p:spTree>
    <p:extLst>
      <p:ext uri="{BB962C8B-B14F-4D97-AF65-F5344CB8AC3E}">
        <p14:creationId xmlns:p14="http://schemas.microsoft.com/office/powerpoint/2010/main" val="2850316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EDE2333-529B-B740-C3F3-48C6098064E0}"/>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21518F0-D6DC-54A4-2134-A5101BC92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D11BE0-5C29-3EE4-2C9E-0F383A1F9908}"/>
              </a:ext>
            </a:extLst>
          </p:cNvPr>
          <p:cNvSpPr>
            <a:spLocks noGrp="1"/>
          </p:cNvSpPr>
          <p:nvPr>
            <p:ph type="title"/>
          </p:nvPr>
        </p:nvSpPr>
        <p:spPr>
          <a:xfrm>
            <a:off x="630936" y="640080"/>
            <a:ext cx="4818888" cy="1481328"/>
          </a:xfrm>
        </p:spPr>
        <p:txBody>
          <a:bodyPr anchor="b">
            <a:normAutofit fontScale="90000"/>
          </a:bodyPr>
          <a:lstStyle/>
          <a:p>
            <a:r>
              <a:rPr lang="en-US" sz="5400" dirty="0"/>
              <a:t>Scatterplot of Tabs vs. Recordings</a:t>
            </a:r>
          </a:p>
        </p:txBody>
      </p:sp>
      <p:sp>
        <p:nvSpPr>
          <p:cNvPr id="19" name="sketch line">
            <a:extLst>
              <a:ext uri="{FF2B5EF4-FFF2-40B4-BE49-F238E27FC236}">
                <a16:creationId xmlns:a16="http://schemas.microsoft.com/office/drawing/2014/main" id="{8C9E641D-3E91-7636-247C-F799E6F466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BFA18A4-2A47-4BAD-48E1-7D006B7849B7}"/>
              </a:ext>
            </a:extLst>
          </p:cNvPr>
          <p:cNvSpPr>
            <a:spLocks noGrp="1"/>
          </p:cNvSpPr>
          <p:nvPr>
            <p:ph idx="1"/>
          </p:nvPr>
        </p:nvSpPr>
        <p:spPr>
          <a:xfrm>
            <a:off x="630935" y="2660904"/>
            <a:ext cx="5036439" cy="3547872"/>
          </a:xfrm>
        </p:spPr>
        <p:txBody>
          <a:bodyPr anchor="t">
            <a:normAutofit/>
          </a:bodyPr>
          <a:lstStyle/>
          <a:p>
            <a:r>
              <a:rPr lang="en-US" dirty="0"/>
              <a:t>There is a positive, moderately strong relationship between the number of Tabs a tune has and the number of times it is recorded on an album</a:t>
            </a:r>
          </a:p>
          <a:p>
            <a:r>
              <a:rPr lang="en-US" dirty="0"/>
              <a:t>Pearson correlation: 0.701</a:t>
            </a:r>
          </a:p>
          <a:p>
            <a:r>
              <a:rPr lang="en-US" dirty="0"/>
              <a:t>Spearman correlation: 0.535</a:t>
            </a:r>
          </a:p>
          <a:p>
            <a:endParaRPr lang="en-US" dirty="0"/>
          </a:p>
        </p:txBody>
      </p:sp>
      <p:pic>
        <p:nvPicPr>
          <p:cNvPr id="5" name="Picture 4">
            <a:extLst>
              <a:ext uri="{FF2B5EF4-FFF2-40B4-BE49-F238E27FC236}">
                <a16:creationId xmlns:a16="http://schemas.microsoft.com/office/drawing/2014/main" id="{9549D0CB-4FAF-FE81-4605-BA05D89CE68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62245" y="442496"/>
            <a:ext cx="5810883" cy="4685390"/>
          </a:xfrm>
          <a:prstGeom prst="rect">
            <a:avLst/>
          </a:prstGeom>
        </p:spPr>
      </p:pic>
      <p:pic>
        <p:nvPicPr>
          <p:cNvPr id="6" name="Picture 5">
            <a:extLst>
              <a:ext uri="{FF2B5EF4-FFF2-40B4-BE49-F238E27FC236}">
                <a16:creationId xmlns:a16="http://schemas.microsoft.com/office/drawing/2014/main" id="{3428394E-DC1F-BF6D-DBE0-E4CF63E2694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817203" y="5482637"/>
            <a:ext cx="4500967" cy="779236"/>
          </a:xfrm>
          <a:prstGeom prst="rect">
            <a:avLst/>
          </a:prstGeom>
        </p:spPr>
      </p:pic>
    </p:spTree>
    <p:extLst>
      <p:ext uri="{BB962C8B-B14F-4D97-AF65-F5344CB8AC3E}">
        <p14:creationId xmlns:p14="http://schemas.microsoft.com/office/powerpoint/2010/main" val="28354358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96F4E98-0A65-0116-2B6D-7C5FF1035739}"/>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C1E6583-D4DA-2F3B-63BB-EDDD881DFD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818978-3B47-B422-5B90-1D5A0523C307}"/>
              </a:ext>
            </a:extLst>
          </p:cNvPr>
          <p:cNvSpPr>
            <a:spLocks noGrp="1"/>
          </p:cNvSpPr>
          <p:nvPr>
            <p:ph type="title"/>
          </p:nvPr>
        </p:nvSpPr>
        <p:spPr>
          <a:xfrm>
            <a:off x="838200" y="365125"/>
            <a:ext cx="10515600" cy="1325563"/>
          </a:xfrm>
        </p:spPr>
        <p:txBody>
          <a:bodyPr>
            <a:normAutofit fontScale="90000"/>
          </a:bodyPr>
          <a:lstStyle/>
          <a:p>
            <a:r>
              <a:rPr lang="en-US" sz="5400" dirty="0"/>
              <a:t>Hypothesis Test: </a:t>
            </a:r>
            <a:br>
              <a:rPr lang="en-US" sz="5400" dirty="0"/>
            </a:br>
            <a:r>
              <a:rPr lang="en-US" sz="5400" dirty="0"/>
              <a:t>Jigs &amp; Reels vs. Other Tune Types</a:t>
            </a:r>
          </a:p>
        </p:txBody>
      </p:sp>
      <p:sp>
        <p:nvSpPr>
          <p:cNvPr id="10" name="sketch line">
            <a:extLst>
              <a:ext uri="{FF2B5EF4-FFF2-40B4-BE49-F238E27FC236}">
                <a16:creationId xmlns:a16="http://schemas.microsoft.com/office/drawing/2014/main" id="{46C6E146-7445-AFFB-0CF9-405047898A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E0885A5-DBA7-3248-F1D5-E423A9A2551F}"/>
              </a:ext>
            </a:extLst>
          </p:cNvPr>
          <p:cNvSpPr>
            <a:spLocks noGrp="1"/>
          </p:cNvSpPr>
          <p:nvPr>
            <p:ph idx="1"/>
          </p:nvPr>
        </p:nvSpPr>
        <p:spPr>
          <a:xfrm>
            <a:off x="838200" y="1929384"/>
            <a:ext cx="6010469" cy="4251960"/>
          </a:xfrm>
        </p:spPr>
        <p:txBody>
          <a:bodyPr>
            <a:normAutofit/>
          </a:bodyPr>
          <a:lstStyle/>
          <a:p>
            <a:r>
              <a:rPr lang="en-US" sz="2200" dirty="0"/>
              <a:t>One of my hypotheses is that Jigs and Reels have higher </a:t>
            </a:r>
            <a:r>
              <a:rPr lang="en-US" sz="2200" dirty="0" err="1"/>
              <a:t>Tunebook</a:t>
            </a:r>
            <a:r>
              <a:rPr lang="en-US" sz="2200" dirty="0"/>
              <a:t> counts than other tune types.</a:t>
            </a:r>
          </a:p>
          <a:p>
            <a:r>
              <a:rPr lang="en-US" sz="2200" dirty="0"/>
              <a:t>To test this, I split my data into to subsets: one that contained Jigs and Reels, and another that contained all of the other types of tunes.</a:t>
            </a:r>
          </a:p>
          <a:p>
            <a:r>
              <a:rPr lang="en-US" sz="2200" dirty="0"/>
              <a:t>Then, I performed a hypothesis test on 7 different samples of the data to compare the mean number of books between the two groups to see if the difference was statistically significant.</a:t>
            </a:r>
          </a:p>
          <a:p>
            <a:r>
              <a:rPr lang="en-US" sz="2200" dirty="0"/>
              <a:t>For every sample, the P-values were statistically significant</a:t>
            </a:r>
          </a:p>
          <a:p>
            <a:pPr marL="0" indent="0">
              <a:buNone/>
            </a:pPr>
            <a:endParaRPr lang="en-US" sz="2200" dirty="0"/>
          </a:p>
        </p:txBody>
      </p:sp>
      <p:pic>
        <p:nvPicPr>
          <p:cNvPr id="7" name="Picture 6">
            <a:extLst>
              <a:ext uri="{FF2B5EF4-FFF2-40B4-BE49-F238E27FC236}">
                <a16:creationId xmlns:a16="http://schemas.microsoft.com/office/drawing/2014/main" id="{B228F617-08B2-8CCE-5150-3C5BDFCB8CBD}"/>
              </a:ext>
            </a:extLst>
          </p:cNvPr>
          <p:cNvPicPr>
            <a:picLocks noChangeAspect="1"/>
          </p:cNvPicPr>
          <p:nvPr/>
        </p:nvPicPr>
        <p:blipFill>
          <a:blip r:embed="rId2"/>
          <a:stretch>
            <a:fillRect/>
          </a:stretch>
        </p:blipFill>
        <p:spPr>
          <a:xfrm>
            <a:off x="7091265" y="2379659"/>
            <a:ext cx="4753605" cy="2968919"/>
          </a:xfrm>
          <a:prstGeom prst="rect">
            <a:avLst/>
          </a:prstGeom>
          <a:ln>
            <a:solidFill>
              <a:schemeClr val="tx1"/>
            </a:solidFill>
          </a:ln>
        </p:spPr>
      </p:pic>
    </p:spTree>
    <p:extLst>
      <p:ext uri="{BB962C8B-B14F-4D97-AF65-F5344CB8AC3E}">
        <p14:creationId xmlns:p14="http://schemas.microsoft.com/office/powerpoint/2010/main" val="2348420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EEB5C96-0608-DF50-71BB-16DEA8D325C0}"/>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5EE810C-6F87-3CF7-CF86-B54B9A349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4FBDA9-85AD-04C2-190F-C7BFF2C7FDE3}"/>
              </a:ext>
            </a:extLst>
          </p:cNvPr>
          <p:cNvSpPr>
            <a:spLocks noGrp="1"/>
          </p:cNvSpPr>
          <p:nvPr>
            <p:ph type="title"/>
          </p:nvPr>
        </p:nvSpPr>
        <p:spPr>
          <a:xfrm>
            <a:off x="838200" y="365125"/>
            <a:ext cx="10515600" cy="1325563"/>
          </a:xfrm>
        </p:spPr>
        <p:txBody>
          <a:bodyPr>
            <a:normAutofit/>
          </a:bodyPr>
          <a:lstStyle/>
          <a:p>
            <a:r>
              <a:rPr lang="en-US" sz="5400" dirty="0"/>
              <a:t>Regression Analysis</a:t>
            </a:r>
          </a:p>
        </p:txBody>
      </p:sp>
      <p:sp>
        <p:nvSpPr>
          <p:cNvPr id="10" name="sketch line">
            <a:extLst>
              <a:ext uri="{FF2B5EF4-FFF2-40B4-BE49-F238E27FC236}">
                <a16:creationId xmlns:a16="http://schemas.microsoft.com/office/drawing/2014/main" id="{D736B5C8-CEAA-7260-DDF0-7CB9F0CB6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171906E-19D2-5431-C0E8-44A58A749EE9}"/>
              </a:ext>
            </a:extLst>
          </p:cNvPr>
          <p:cNvSpPr>
            <a:spLocks noGrp="1"/>
          </p:cNvSpPr>
          <p:nvPr>
            <p:ph idx="1"/>
          </p:nvPr>
        </p:nvSpPr>
        <p:spPr>
          <a:xfrm>
            <a:off x="838200" y="1929384"/>
            <a:ext cx="6010469" cy="4251960"/>
          </a:xfrm>
        </p:spPr>
        <p:txBody>
          <a:bodyPr>
            <a:normAutofit fontScale="92500" lnSpcReduction="10000"/>
          </a:bodyPr>
          <a:lstStyle/>
          <a:p>
            <a:r>
              <a:rPr lang="en-US" sz="2200" dirty="0"/>
              <a:t>I selected the “books” variable as my dependent variable, because I believe it is a good measure for the overall popularity of a tune. </a:t>
            </a:r>
          </a:p>
          <a:p>
            <a:r>
              <a:rPr lang="en-US" sz="2200" dirty="0"/>
              <a:t>Because my goal is to maximize my chances of publishing a tune that achieves a high “books” count, I limited my potential explanatory variables to the ones that I could control. This left me with the “tabs” and “type” variables.</a:t>
            </a:r>
          </a:p>
          <a:p>
            <a:r>
              <a:rPr lang="en-US" sz="2200" dirty="0"/>
              <a:t>Surprisingly, the “type” variable did not explain very much of the variance in books, so I used “tabs” as my explanatory variable.</a:t>
            </a:r>
          </a:p>
          <a:p>
            <a:r>
              <a:rPr lang="en-US" sz="2200" dirty="0"/>
              <a:t>My regression model showed that the “tabs” variable explained around 41% of the variance in the “books” variable, with a statistically significant p-value.</a:t>
            </a:r>
          </a:p>
          <a:p>
            <a:pPr marL="0" indent="0">
              <a:buNone/>
            </a:pPr>
            <a:endParaRPr lang="en-US" sz="2200" dirty="0"/>
          </a:p>
        </p:txBody>
      </p:sp>
      <p:pic>
        <p:nvPicPr>
          <p:cNvPr id="5" name="Picture 4">
            <a:extLst>
              <a:ext uri="{FF2B5EF4-FFF2-40B4-BE49-F238E27FC236}">
                <a16:creationId xmlns:a16="http://schemas.microsoft.com/office/drawing/2014/main" id="{B3D7B8E0-3252-B691-8DD1-95AA217B5DE4}"/>
              </a:ext>
            </a:extLst>
          </p:cNvPr>
          <p:cNvPicPr>
            <a:picLocks noChangeAspect="1"/>
          </p:cNvPicPr>
          <p:nvPr/>
        </p:nvPicPr>
        <p:blipFill>
          <a:blip r:embed="rId2"/>
          <a:stretch>
            <a:fillRect/>
          </a:stretch>
        </p:blipFill>
        <p:spPr>
          <a:xfrm>
            <a:off x="6973977" y="676656"/>
            <a:ext cx="5119078" cy="5576648"/>
          </a:xfrm>
          <a:prstGeom prst="rect">
            <a:avLst/>
          </a:prstGeom>
        </p:spPr>
      </p:pic>
    </p:spTree>
    <p:extLst>
      <p:ext uri="{BB962C8B-B14F-4D97-AF65-F5344CB8AC3E}">
        <p14:creationId xmlns:p14="http://schemas.microsoft.com/office/powerpoint/2010/main" val="4068397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653F2-EEE0-36C9-E2AF-ED7C3885209A}"/>
              </a:ext>
            </a:extLst>
          </p:cNvPr>
          <p:cNvSpPr>
            <a:spLocks noGrp="1"/>
          </p:cNvSpPr>
          <p:nvPr>
            <p:ph type="title"/>
          </p:nvPr>
        </p:nvSpPr>
        <p:spPr/>
        <p:txBody>
          <a:bodyPr/>
          <a:lstStyle/>
          <a:p>
            <a:r>
              <a:rPr lang="en-US"/>
              <a:t>Background</a:t>
            </a:r>
            <a:endParaRPr lang="en-US" dirty="0"/>
          </a:p>
        </p:txBody>
      </p:sp>
      <p:graphicFrame>
        <p:nvGraphicFramePr>
          <p:cNvPr id="5" name="Content Placeholder 2">
            <a:extLst>
              <a:ext uri="{FF2B5EF4-FFF2-40B4-BE49-F238E27FC236}">
                <a16:creationId xmlns:a16="http://schemas.microsoft.com/office/drawing/2014/main" id="{FF38F3E4-CEC5-E2F3-C397-E03D00D6931F}"/>
              </a:ext>
            </a:extLst>
          </p:cNvPr>
          <p:cNvGraphicFramePr>
            <a:graphicFrameLocks noGrp="1"/>
          </p:cNvGraphicFramePr>
          <p:nvPr>
            <p:ph idx="1"/>
            <p:extLst>
              <p:ext uri="{D42A27DB-BD31-4B8C-83A1-F6EECF244321}">
                <p14:modId xmlns:p14="http://schemas.microsoft.com/office/powerpoint/2010/main" val="219795561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31501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DAC33-E4FA-FECE-048D-FA35CCDB301A}"/>
              </a:ext>
            </a:extLst>
          </p:cNvPr>
          <p:cNvSpPr>
            <a:spLocks noGrp="1"/>
          </p:cNvSpPr>
          <p:nvPr>
            <p:ph type="title"/>
          </p:nvPr>
        </p:nvSpPr>
        <p:spPr/>
        <p:txBody>
          <a:bodyPr/>
          <a:lstStyle/>
          <a:p>
            <a:r>
              <a:rPr lang="en-US"/>
              <a:t>Building a Dataset</a:t>
            </a:r>
            <a:endParaRPr lang="en-US" dirty="0"/>
          </a:p>
        </p:txBody>
      </p:sp>
      <p:sp>
        <p:nvSpPr>
          <p:cNvPr id="3" name="Content Placeholder 2">
            <a:extLst>
              <a:ext uri="{FF2B5EF4-FFF2-40B4-BE49-F238E27FC236}">
                <a16:creationId xmlns:a16="http://schemas.microsoft.com/office/drawing/2014/main" id="{E96C3BAA-A826-FF67-9763-137FE8ACB439}"/>
              </a:ext>
            </a:extLst>
          </p:cNvPr>
          <p:cNvSpPr>
            <a:spLocks noGrp="1"/>
          </p:cNvSpPr>
          <p:nvPr>
            <p:ph idx="1"/>
          </p:nvPr>
        </p:nvSpPr>
        <p:spPr>
          <a:xfrm>
            <a:off x="838200" y="1825625"/>
            <a:ext cx="10515600" cy="1422400"/>
          </a:xfrm>
        </p:spPr>
        <p:txBody>
          <a:bodyPr>
            <a:normAutofit fontScale="92500" lnSpcReduction="20000"/>
          </a:bodyPr>
          <a:lstStyle/>
          <a:p>
            <a:r>
              <a:rPr lang="en-US"/>
              <a:t>In the </a:t>
            </a:r>
            <a:r>
              <a:rPr lang="en-US" i="1"/>
              <a:t>session_tunes.py</a:t>
            </a:r>
            <a:r>
              <a:rPr lang="en-US"/>
              <a:t> file, I utilized the </a:t>
            </a:r>
            <a:r>
              <a:rPr lang="en-US" i="1"/>
              <a:t>requests</a:t>
            </a:r>
            <a:r>
              <a:rPr lang="en-US"/>
              <a:t>, </a:t>
            </a:r>
            <a:r>
              <a:rPr lang="en-US" i="1"/>
              <a:t>bs4</a:t>
            </a:r>
            <a:r>
              <a:rPr lang="en-US"/>
              <a:t>, and </a:t>
            </a:r>
            <a:r>
              <a:rPr lang="en-US" i="1"/>
              <a:t>pandas</a:t>
            </a:r>
            <a:r>
              <a:rPr lang="en-US"/>
              <a:t> modules to collect data from </a:t>
            </a:r>
            <a:r>
              <a:rPr lang="en-US" b="0" i="0">
                <a:solidFill>
                  <a:srgbClr val="000000"/>
                </a:solidFill>
                <a:effectLst/>
              </a:rPr>
              <a:t>tunes on </a:t>
            </a:r>
            <a:r>
              <a:rPr lang="en-US" i="1">
                <a:solidFill>
                  <a:srgbClr val="000000"/>
                </a:solidFill>
              </a:rPr>
              <a:t>TheSession.org</a:t>
            </a:r>
            <a:r>
              <a:rPr lang="en-US">
                <a:solidFill>
                  <a:srgbClr val="000000"/>
                </a:solidFill>
              </a:rPr>
              <a:t>.</a:t>
            </a:r>
          </a:p>
          <a:p>
            <a:r>
              <a:rPr lang="en-US">
                <a:solidFill>
                  <a:srgbClr val="000000"/>
                </a:solidFill>
              </a:rPr>
              <a:t>The final tunes dataset was written to tunes.json and consists of 21,990 observations and 9 variables.</a:t>
            </a:r>
            <a:endParaRPr lang="en-US" dirty="0"/>
          </a:p>
        </p:txBody>
      </p:sp>
      <p:pic>
        <p:nvPicPr>
          <p:cNvPr id="8" name="Picture 7">
            <a:extLst>
              <a:ext uri="{FF2B5EF4-FFF2-40B4-BE49-F238E27FC236}">
                <a16:creationId xmlns:a16="http://schemas.microsoft.com/office/drawing/2014/main" id="{ADF51626-7A65-E212-7A41-A69CEEF8A18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804437" y="3353190"/>
            <a:ext cx="7582837" cy="3504810"/>
          </a:xfrm>
          <a:prstGeom prst="rect">
            <a:avLst/>
          </a:prstGeom>
          <a:ln>
            <a:solidFill>
              <a:schemeClr val="tx1"/>
            </a:solidFill>
          </a:ln>
        </p:spPr>
      </p:pic>
      <p:sp>
        <p:nvSpPr>
          <p:cNvPr id="9" name="TextBox 8">
            <a:extLst>
              <a:ext uri="{FF2B5EF4-FFF2-40B4-BE49-F238E27FC236}">
                <a16:creationId xmlns:a16="http://schemas.microsoft.com/office/drawing/2014/main" id="{3DE03027-B951-2C81-51AF-D6B3A4982F44}"/>
              </a:ext>
            </a:extLst>
          </p:cNvPr>
          <p:cNvSpPr txBox="1"/>
          <p:nvPr/>
        </p:nvSpPr>
        <p:spPr>
          <a:xfrm>
            <a:off x="1069328" y="3904195"/>
            <a:ext cx="1811280" cy="2031325"/>
          </a:xfrm>
          <a:prstGeom prst="rect">
            <a:avLst/>
          </a:prstGeom>
          <a:noFill/>
        </p:spPr>
        <p:txBody>
          <a:bodyPr wrap="square" rtlCol="0">
            <a:spAutoFit/>
          </a:bodyPr>
          <a:lstStyle/>
          <a:p>
            <a:r>
              <a:rPr lang="en-US"/>
              <a:t>A sample of observations from tunes.json after being loaded into a Pandas DataFrame </a:t>
            </a:r>
            <a:endParaRPr lang="en-US" dirty="0"/>
          </a:p>
        </p:txBody>
      </p:sp>
    </p:spTree>
    <p:extLst>
      <p:ext uri="{BB962C8B-B14F-4D97-AF65-F5344CB8AC3E}">
        <p14:creationId xmlns:p14="http://schemas.microsoft.com/office/powerpoint/2010/main" val="1364695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D6D45D-B451-464C-96CA-0FC72937D5F3}"/>
              </a:ext>
            </a:extLst>
          </p:cNvPr>
          <p:cNvSpPr>
            <a:spLocks noGrp="1"/>
          </p:cNvSpPr>
          <p:nvPr>
            <p:ph type="title"/>
          </p:nvPr>
        </p:nvSpPr>
        <p:spPr>
          <a:xfrm>
            <a:off x="838200" y="365125"/>
            <a:ext cx="10515600" cy="1325563"/>
          </a:xfrm>
        </p:spPr>
        <p:txBody>
          <a:bodyPr>
            <a:normAutofit/>
          </a:bodyPr>
          <a:lstStyle/>
          <a:p>
            <a:r>
              <a:rPr lang="en-US" sz="5400"/>
              <a:t>Key Variables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E463B9F-7982-E9A0-026A-C654D147DF38}"/>
              </a:ext>
            </a:extLst>
          </p:cNvPr>
          <p:cNvSpPr>
            <a:spLocks noGrp="1"/>
          </p:cNvSpPr>
          <p:nvPr>
            <p:ph idx="1"/>
          </p:nvPr>
        </p:nvSpPr>
        <p:spPr>
          <a:xfrm>
            <a:off x="838200" y="1929384"/>
            <a:ext cx="10515600" cy="4251960"/>
          </a:xfrm>
        </p:spPr>
        <p:txBody>
          <a:bodyPr>
            <a:normAutofit/>
          </a:bodyPr>
          <a:lstStyle/>
          <a:p>
            <a:r>
              <a:rPr lang="en-US" sz="2200"/>
              <a:t>Of the 9 variables in the Tunes dataset, I selected the following 5 for my analysis:</a:t>
            </a:r>
          </a:p>
          <a:p>
            <a:pPr marL="914400" lvl="1" indent="-457200">
              <a:buFont typeface="+mj-lt"/>
              <a:buAutoNum type="arabicPeriod"/>
            </a:pPr>
            <a:r>
              <a:rPr lang="en-US" sz="2200"/>
              <a:t>Tabs: an integer representing the number of scores a tune has on its page</a:t>
            </a:r>
          </a:p>
          <a:p>
            <a:pPr marL="914400" lvl="1" indent="-457200">
              <a:buFont typeface="+mj-lt"/>
              <a:buAutoNum type="arabicPeriod"/>
            </a:pPr>
            <a:r>
              <a:rPr lang="en-US" sz="2200"/>
              <a:t>Type: a string representing the genre the tune falls under</a:t>
            </a:r>
          </a:p>
          <a:p>
            <a:pPr marL="914400" lvl="1" indent="-457200">
              <a:buFont typeface="+mj-lt"/>
              <a:buAutoNum type="arabicPeriod"/>
            </a:pPr>
            <a:r>
              <a:rPr lang="en-US" sz="2200"/>
              <a:t>Recordings: an integer containing the number of times the tune has been recorded on an album</a:t>
            </a:r>
          </a:p>
          <a:p>
            <a:pPr marL="914400" lvl="1" indent="-457200">
              <a:buFont typeface="+mj-lt"/>
              <a:buAutoNum type="arabicPeriod"/>
            </a:pPr>
            <a:r>
              <a:rPr lang="en-US" sz="2200"/>
              <a:t>Sets: an integer for the number of sets that the tune appears in</a:t>
            </a:r>
          </a:p>
          <a:p>
            <a:pPr marL="914400" lvl="1" indent="-457200">
              <a:buFont typeface="+mj-lt"/>
              <a:buAutoNum type="arabicPeriod"/>
            </a:pPr>
            <a:r>
              <a:rPr lang="en-US" sz="2200"/>
              <a:t>Books: an integer containing the number of people who have added the tune to their tunebook</a:t>
            </a:r>
          </a:p>
        </p:txBody>
      </p:sp>
    </p:spTree>
    <p:extLst>
      <p:ext uri="{BB962C8B-B14F-4D97-AF65-F5344CB8AC3E}">
        <p14:creationId xmlns:p14="http://schemas.microsoft.com/office/powerpoint/2010/main" val="2299719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A94C3F2-CF89-315C-83DA-D18EF91BC316}"/>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1977637-CBF3-B9DB-2AB4-37F1048369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8ADE29-EAE7-267D-836D-8E279006BB68}"/>
              </a:ext>
            </a:extLst>
          </p:cNvPr>
          <p:cNvSpPr>
            <a:spLocks noGrp="1"/>
          </p:cNvSpPr>
          <p:nvPr>
            <p:ph type="title"/>
          </p:nvPr>
        </p:nvSpPr>
        <p:spPr>
          <a:xfrm>
            <a:off x="640080" y="329184"/>
            <a:ext cx="6894576" cy="1783080"/>
          </a:xfrm>
        </p:spPr>
        <p:txBody>
          <a:bodyPr anchor="b">
            <a:normAutofit/>
          </a:bodyPr>
          <a:lstStyle/>
          <a:p>
            <a:r>
              <a:rPr lang="en-US" sz="5400" dirty="0"/>
              <a:t>The Tabs variable</a:t>
            </a:r>
          </a:p>
        </p:txBody>
      </p:sp>
      <p:sp>
        <p:nvSpPr>
          <p:cNvPr id="14" name="sketch line">
            <a:extLst>
              <a:ext uri="{FF2B5EF4-FFF2-40B4-BE49-F238E27FC236}">
                <a16:creationId xmlns:a16="http://schemas.microsoft.com/office/drawing/2014/main" id="{8BF18E39-F4A9-DA0B-DEA4-523C005414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EE07CD7-B68F-D6F4-D635-4B786DE1A2F3}"/>
              </a:ext>
            </a:extLst>
          </p:cNvPr>
          <p:cNvSpPr>
            <a:spLocks noGrp="1"/>
          </p:cNvSpPr>
          <p:nvPr>
            <p:ph idx="1"/>
          </p:nvPr>
        </p:nvSpPr>
        <p:spPr>
          <a:xfrm>
            <a:off x="640080" y="2706624"/>
            <a:ext cx="6894576" cy="3483864"/>
          </a:xfrm>
        </p:spPr>
        <p:txBody>
          <a:bodyPr>
            <a:normAutofit fontScale="92500"/>
          </a:bodyPr>
          <a:lstStyle/>
          <a:p>
            <a:r>
              <a:rPr lang="en-US" sz="2200" b="0" i="0" dirty="0">
                <a:effectLst/>
                <a:latin typeface="Helvetica Neue"/>
              </a:rPr>
              <a:t>A </a:t>
            </a:r>
            <a:r>
              <a:rPr lang="en-US" sz="2200" b="0" i="1" dirty="0">
                <a:effectLst/>
                <a:latin typeface="Helvetica Neue"/>
              </a:rPr>
              <a:t>tab</a:t>
            </a:r>
            <a:r>
              <a:rPr lang="en-US" sz="2200" b="0" i="0" dirty="0">
                <a:effectLst/>
                <a:latin typeface="Helvetica Neue"/>
              </a:rPr>
              <a:t> (short for </a:t>
            </a:r>
            <a:r>
              <a:rPr lang="en-US" sz="2200" b="0" i="1" dirty="0">
                <a:effectLst/>
                <a:latin typeface="Helvetica Neue"/>
              </a:rPr>
              <a:t>tablature</a:t>
            </a:r>
            <a:r>
              <a:rPr lang="en-US" sz="2200" b="0" i="0" dirty="0">
                <a:effectLst/>
                <a:latin typeface="Helvetica Neue"/>
              </a:rPr>
              <a:t>) refers to the written musical notation, or sheet music, for a tune. On </a:t>
            </a:r>
            <a:r>
              <a:rPr lang="en-US" sz="2200" b="0" i="1" dirty="0">
                <a:effectLst/>
                <a:latin typeface="Helvetica Neue"/>
              </a:rPr>
              <a:t>TheSession.org</a:t>
            </a:r>
            <a:r>
              <a:rPr lang="en-US" sz="2200" b="0" i="0" dirty="0">
                <a:effectLst/>
                <a:latin typeface="Helvetica Neue"/>
              </a:rPr>
              <a:t>, the web page for a tune can have multiple </a:t>
            </a:r>
            <a:r>
              <a:rPr lang="en-US" sz="2200" b="0" i="1" dirty="0">
                <a:effectLst/>
                <a:latin typeface="Helvetica Neue"/>
              </a:rPr>
              <a:t>tabs</a:t>
            </a:r>
            <a:r>
              <a:rPr lang="en-US" sz="2200" b="0" i="0" dirty="0">
                <a:effectLst/>
                <a:latin typeface="Helvetica Neue"/>
              </a:rPr>
              <a:t> that are submitted by different authors, and which have slightly different arrangements.</a:t>
            </a:r>
          </a:p>
          <a:p>
            <a:r>
              <a:rPr lang="en-US" sz="2200" dirty="0">
                <a:latin typeface="Helvetica Neue"/>
              </a:rPr>
              <a:t>The histogram shows that the distribution of tabs is heavily right-skewed.</a:t>
            </a:r>
          </a:p>
          <a:p>
            <a:r>
              <a:rPr lang="en-US" sz="2200" dirty="0">
                <a:latin typeface="Helvetica Neue"/>
              </a:rPr>
              <a:t>Any tune with more than 6 tabs is an outlier in the data. However, these are likely to be important to the analysis, since my hypothesis is interested in whether tunes with more tabs are more popular.</a:t>
            </a:r>
          </a:p>
        </p:txBody>
      </p:sp>
      <p:pic>
        <p:nvPicPr>
          <p:cNvPr id="11" name="Picture 10">
            <a:extLst>
              <a:ext uri="{FF2B5EF4-FFF2-40B4-BE49-F238E27FC236}">
                <a16:creationId xmlns:a16="http://schemas.microsoft.com/office/drawing/2014/main" id="{B52FC1A1-009A-11D5-76D1-520E187D6469}"/>
              </a:ext>
            </a:extLst>
          </p:cNvPr>
          <p:cNvPicPr>
            <a:picLocks noChangeAspect="1"/>
          </p:cNvPicPr>
          <p:nvPr/>
        </p:nvPicPr>
        <p:blipFill>
          <a:blip r:embed="rId2"/>
          <a:stretch>
            <a:fillRect/>
          </a:stretch>
        </p:blipFill>
        <p:spPr>
          <a:xfrm>
            <a:off x="7696199" y="150539"/>
            <a:ext cx="4492753" cy="3436955"/>
          </a:xfrm>
          <a:prstGeom prst="rect">
            <a:avLst/>
          </a:prstGeom>
        </p:spPr>
      </p:pic>
      <p:pic>
        <p:nvPicPr>
          <p:cNvPr id="9" name="Picture 8">
            <a:extLst>
              <a:ext uri="{FF2B5EF4-FFF2-40B4-BE49-F238E27FC236}">
                <a16:creationId xmlns:a16="http://schemas.microsoft.com/office/drawing/2014/main" id="{804623CA-6CE7-3AE5-35DD-8C331589643D}"/>
              </a:ext>
            </a:extLst>
          </p:cNvPr>
          <p:cNvPicPr>
            <a:picLocks noChangeAspect="1"/>
          </p:cNvPicPr>
          <p:nvPr/>
        </p:nvPicPr>
        <p:blipFill>
          <a:blip r:embed="rId3"/>
          <a:stretch>
            <a:fillRect/>
          </a:stretch>
        </p:blipFill>
        <p:spPr>
          <a:xfrm>
            <a:off x="7944611" y="3724361"/>
            <a:ext cx="3995928" cy="1857115"/>
          </a:xfrm>
          <a:prstGeom prst="rect">
            <a:avLst/>
          </a:prstGeom>
        </p:spPr>
      </p:pic>
      <p:pic>
        <p:nvPicPr>
          <p:cNvPr id="5" name="Picture 4">
            <a:extLst>
              <a:ext uri="{FF2B5EF4-FFF2-40B4-BE49-F238E27FC236}">
                <a16:creationId xmlns:a16="http://schemas.microsoft.com/office/drawing/2014/main" id="{7DD2EF79-6E59-C993-6C30-B97BB862BFFE}"/>
              </a:ext>
            </a:extLst>
          </p:cNvPr>
          <p:cNvPicPr>
            <a:picLocks noChangeAspect="1"/>
          </p:cNvPicPr>
          <p:nvPr/>
        </p:nvPicPr>
        <p:blipFill>
          <a:blip r:embed="rId4"/>
          <a:stretch>
            <a:fillRect/>
          </a:stretch>
        </p:blipFill>
        <p:spPr>
          <a:xfrm>
            <a:off x="7534656" y="5718343"/>
            <a:ext cx="4657344" cy="1037168"/>
          </a:xfrm>
          <a:prstGeom prst="rect">
            <a:avLst/>
          </a:prstGeom>
        </p:spPr>
      </p:pic>
    </p:spTree>
    <p:extLst>
      <p:ext uri="{BB962C8B-B14F-4D97-AF65-F5344CB8AC3E}">
        <p14:creationId xmlns:p14="http://schemas.microsoft.com/office/powerpoint/2010/main" val="10628536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3450CB9-E92F-066B-1546-A7086BE55B04}"/>
            </a:ext>
          </a:extLst>
        </p:cNvPr>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72DE7B-6745-54AB-F0E3-2989A575AAF7}"/>
              </a:ext>
            </a:extLst>
          </p:cNvPr>
          <p:cNvSpPr>
            <a:spLocks noGrp="1"/>
          </p:cNvSpPr>
          <p:nvPr>
            <p:ph type="title"/>
          </p:nvPr>
        </p:nvSpPr>
        <p:spPr>
          <a:xfrm>
            <a:off x="630936" y="639520"/>
            <a:ext cx="3429000" cy="1719072"/>
          </a:xfrm>
        </p:spPr>
        <p:txBody>
          <a:bodyPr anchor="b">
            <a:normAutofit/>
          </a:bodyPr>
          <a:lstStyle/>
          <a:p>
            <a:r>
              <a:rPr lang="en-US" sz="5400"/>
              <a:t>The Type variable</a:t>
            </a:r>
          </a:p>
        </p:txBody>
      </p:sp>
      <p:sp>
        <p:nvSpPr>
          <p:cNvPr id="4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077D98C-E7B6-E689-CCFF-CF0F6486C305}"/>
              </a:ext>
            </a:extLst>
          </p:cNvPr>
          <p:cNvSpPr>
            <a:spLocks noGrp="1"/>
          </p:cNvSpPr>
          <p:nvPr>
            <p:ph idx="1"/>
          </p:nvPr>
        </p:nvSpPr>
        <p:spPr>
          <a:xfrm>
            <a:off x="630936" y="2807208"/>
            <a:ext cx="3429000" cy="3410712"/>
          </a:xfrm>
        </p:spPr>
        <p:txBody>
          <a:bodyPr anchor="t">
            <a:normAutofit/>
          </a:bodyPr>
          <a:lstStyle/>
          <a:p>
            <a:r>
              <a:rPr lang="en-US" sz="1700" b="0" i="0">
                <a:effectLst/>
                <a:latin typeface="Helvetica Neue"/>
              </a:rPr>
              <a:t>The Type variable shows a tune’s genre; tunes of the same type share certain characteristics like tempo and time signature. </a:t>
            </a:r>
          </a:p>
          <a:p>
            <a:r>
              <a:rPr lang="en-US" sz="1700">
                <a:latin typeface="Helvetica Neue"/>
              </a:rPr>
              <a:t>The Reel and Jig tune types make up over half of the dataset</a:t>
            </a:r>
          </a:p>
          <a:p>
            <a:r>
              <a:rPr lang="en-US" sz="1700">
                <a:latin typeface="Helvetica Neue"/>
              </a:rPr>
              <a:t>I selected this variable because I am interested if certain types of tunes are more likely to be popular</a:t>
            </a:r>
          </a:p>
        </p:txBody>
      </p:sp>
      <p:pic>
        <p:nvPicPr>
          <p:cNvPr id="11" name="Picture 10">
            <a:extLst>
              <a:ext uri="{FF2B5EF4-FFF2-40B4-BE49-F238E27FC236}">
                <a16:creationId xmlns:a16="http://schemas.microsoft.com/office/drawing/2014/main" id="{FDDD1A54-7EF6-4990-B7CF-587C9F3A990F}"/>
              </a:ext>
            </a:extLst>
          </p:cNvPr>
          <p:cNvPicPr>
            <a:picLocks noChangeAspect="1"/>
          </p:cNvPicPr>
          <p:nvPr/>
        </p:nvPicPr>
        <p:blipFill rotWithShape="1">
          <a:blip r:embed="rId2">
            <a:extLst>
              <a:ext uri="{28A0092B-C50C-407E-A947-70E740481C1C}">
                <a14:useLocalDpi xmlns:a14="http://schemas.microsoft.com/office/drawing/2010/main" val="0"/>
              </a:ext>
            </a:extLst>
          </a:blip>
          <a:srcRect t="1561" b="5628"/>
          <a:stretch/>
        </p:blipFill>
        <p:spPr>
          <a:xfrm>
            <a:off x="4720302" y="640080"/>
            <a:ext cx="6771708" cy="5577840"/>
          </a:xfrm>
          <a:prstGeom prst="rect">
            <a:avLst/>
          </a:prstGeom>
        </p:spPr>
      </p:pic>
    </p:spTree>
    <p:extLst>
      <p:ext uri="{BB962C8B-B14F-4D97-AF65-F5344CB8AC3E}">
        <p14:creationId xmlns:p14="http://schemas.microsoft.com/office/powerpoint/2010/main" val="567081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59B899F-C580-A603-53E4-E4A3D9EFE07E}"/>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6D0BF18-4B89-31AD-67D6-EC6F4104C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F07C57-E021-7042-7F87-DD7037D8B22E}"/>
              </a:ext>
            </a:extLst>
          </p:cNvPr>
          <p:cNvSpPr>
            <a:spLocks noGrp="1"/>
          </p:cNvSpPr>
          <p:nvPr>
            <p:ph type="title"/>
          </p:nvPr>
        </p:nvSpPr>
        <p:spPr>
          <a:xfrm>
            <a:off x="640080" y="329184"/>
            <a:ext cx="6894576" cy="1783080"/>
          </a:xfrm>
        </p:spPr>
        <p:txBody>
          <a:bodyPr anchor="b">
            <a:normAutofit/>
          </a:bodyPr>
          <a:lstStyle/>
          <a:p>
            <a:r>
              <a:rPr lang="en-US" sz="5400" dirty="0"/>
              <a:t>The Recordings variable</a:t>
            </a:r>
          </a:p>
        </p:txBody>
      </p:sp>
      <p:sp>
        <p:nvSpPr>
          <p:cNvPr id="14" name="sketch line">
            <a:extLst>
              <a:ext uri="{FF2B5EF4-FFF2-40B4-BE49-F238E27FC236}">
                <a16:creationId xmlns:a16="http://schemas.microsoft.com/office/drawing/2014/main" id="{33A6A4BB-375B-D8E8-4FA6-C970653E65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22885B9-F9A3-DE95-23E7-216FB5CF6B10}"/>
              </a:ext>
            </a:extLst>
          </p:cNvPr>
          <p:cNvSpPr>
            <a:spLocks noGrp="1"/>
          </p:cNvSpPr>
          <p:nvPr>
            <p:ph idx="1"/>
          </p:nvPr>
        </p:nvSpPr>
        <p:spPr>
          <a:xfrm>
            <a:off x="640080" y="2706624"/>
            <a:ext cx="6894576" cy="3483864"/>
          </a:xfrm>
        </p:spPr>
        <p:txBody>
          <a:bodyPr>
            <a:normAutofit/>
          </a:bodyPr>
          <a:lstStyle/>
          <a:p>
            <a:r>
              <a:rPr lang="en-US" sz="2200" dirty="0">
                <a:latin typeface="Helvetica Neue"/>
              </a:rPr>
              <a:t>The recordings variable is a count of how many times a tune is played as part of a track in a recorded album or record</a:t>
            </a:r>
          </a:p>
          <a:p>
            <a:r>
              <a:rPr lang="en-US" sz="2200" dirty="0">
                <a:latin typeface="Helvetica Neue"/>
              </a:rPr>
              <a:t>The data is heavily right-skewed, and 87.271% of tunes don’t appear in any recordings</a:t>
            </a:r>
          </a:p>
          <a:p>
            <a:r>
              <a:rPr lang="en-US" sz="2200" dirty="0">
                <a:latin typeface="Helvetica Neue"/>
              </a:rPr>
              <a:t>Since most tunes don’t have any recordings and my research question is interested in tunes that are more popular, it might make sense to exclude tunes with no recordings from the analysis.</a:t>
            </a:r>
          </a:p>
        </p:txBody>
      </p:sp>
      <p:pic>
        <p:nvPicPr>
          <p:cNvPr id="11" name="Picture 10">
            <a:extLst>
              <a:ext uri="{FF2B5EF4-FFF2-40B4-BE49-F238E27FC236}">
                <a16:creationId xmlns:a16="http://schemas.microsoft.com/office/drawing/2014/main" id="{AEFA553A-F0D1-B0A0-2081-7796A7C7F58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768301" y="150539"/>
            <a:ext cx="4348548" cy="3436955"/>
          </a:xfrm>
          <a:prstGeom prst="rect">
            <a:avLst/>
          </a:prstGeom>
        </p:spPr>
      </p:pic>
      <p:pic>
        <p:nvPicPr>
          <p:cNvPr id="9" name="Picture 8">
            <a:extLst>
              <a:ext uri="{FF2B5EF4-FFF2-40B4-BE49-F238E27FC236}">
                <a16:creationId xmlns:a16="http://schemas.microsoft.com/office/drawing/2014/main" id="{90D30590-6B80-2DAC-6DA3-9BDC9799787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944611" y="3733958"/>
            <a:ext cx="3995928" cy="1837920"/>
          </a:xfrm>
          <a:prstGeom prst="rect">
            <a:avLst/>
          </a:prstGeom>
        </p:spPr>
      </p:pic>
      <p:pic>
        <p:nvPicPr>
          <p:cNvPr id="5" name="Picture 4">
            <a:extLst>
              <a:ext uri="{FF2B5EF4-FFF2-40B4-BE49-F238E27FC236}">
                <a16:creationId xmlns:a16="http://schemas.microsoft.com/office/drawing/2014/main" id="{557DA0B0-342A-1E67-1877-56AF58D143C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534656" y="5725755"/>
            <a:ext cx="4657344" cy="1022343"/>
          </a:xfrm>
          <a:prstGeom prst="rect">
            <a:avLst/>
          </a:prstGeom>
        </p:spPr>
      </p:pic>
    </p:spTree>
    <p:extLst>
      <p:ext uri="{BB962C8B-B14F-4D97-AF65-F5344CB8AC3E}">
        <p14:creationId xmlns:p14="http://schemas.microsoft.com/office/powerpoint/2010/main" val="110573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B9BE3E7-39DA-F496-053E-B8FBCCA024E6}"/>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AB15954-C6C1-A692-BA07-9ADD68502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76B25E-937D-3DC5-FFB4-04DD2DEE8248}"/>
              </a:ext>
            </a:extLst>
          </p:cNvPr>
          <p:cNvSpPr>
            <a:spLocks noGrp="1"/>
          </p:cNvSpPr>
          <p:nvPr>
            <p:ph type="title"/>
          </p:nvPr>
        </p:nvSpPr>
        <p:spPr>
          <a:xfrm>
            <a:off x="640080" y="329184"/>
            <a:ext cx="6894576" cy="1783080"/>
          </a:xfrm>
        </p:spPr>
        <p:txBody>
          <a:bodyPr anchor="b">
            <a:normAutofit/>
          </a:bodyPr>
          <a:lstStyle/>
          <a:p>
            <a:r>
              <a:rPr lang="en-US" sz="5400" dirty="0"/>
              <a:t>The Sets variable</a:t>
            </a:r>
          </a:p>
        </p:txBody>
      </p:sp>
      <p:sp>
        <p:nvSpPr>
          <p:cNvPr id="14" name="sketch line">
            <a:extLst>
              <a:ext uri="{FF2B5EF4-FFF2-40B4-BE49-F238E27FC236}">
                <a16:creationId xmlns:a16="http://schemas.microsoft.com/office/drawing/2014/main" id="{D56E622E-1D70-FB7E-BFB3-75472206A6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6424F26-43A5-86CD-B23E-72784370AD1B}"/>
              </a:ext>
            </a:extLst>
          </p:cNvPr>
          <p:cNvSpPr>
            <a:spLocks noGrp="1"/>
          </p:cNvSpPr>
          <p:nvPr>
            <p:ph idx="1"/>
          </p:nvPr>
        </p:nvSpPr>
        <p:spPr>
          <a:xfrm>
            <a:off x="640080" y="2706624"/>
            <a:ext cx="6894576" cy="3822192"/>
          </a:xfrm>
        </p:spPr>
        <p:txBody>
          <a:bodyPr>
            <a:normAutofit fontScale="92500"/>
          </a:bodyPr>
          <a:lstStyle/>
          <a:p>
            <a:r>
              <a:rPr lang="en-US" sz="2200" dirty="0">
                <a:latin typeface="Helvetica Neue"/>
              </a:rPr>
              <a:t>Irish tunes are usually played in sets, which are groups of 2 or more tunes of the same tune type, each tune played one after another. On </a:t>
            </a:r>
            <a:r>
              <a:rPr lang="en-US" sz="2200" i="1" dirty="0">
                <a:latin typeface="Helvetica Neue"/>
              </a:rPr>
              <a:t>TheSession.org</a:t>
            </a:r>
            <a:r>
              <a:rPr lang="en-US" sz="2200" dirty="0">
                <a:latin typeface="Helvetica Neue"/>
              </a:rPr>
              <a:t>, users can create sets by grouping multiple tunes together in their desired order. The Sets variable indicates how many sets a tune has been added to.</a:t>
            </a:r>
          </a:p>
          <a:p>
            <a:r>
              <a:rPr lang="en-US" sz="2200" dirty="0">
                <a:latin typeface="Helvetica Neue"/>
              </a:rPr>
              <a:t>The data is heavily right-skewed and has a large variance, with a few tunes appearing in large numbers of sets while most don’t appear in any.</a:t>
            </a:r>
          </a:p>
          <a:p>
            <a:r>
              <a:rPr lang="en-US" sz="2200" dirty="0">
                <a:latin typeface="Helvetica Neue"/>
              </a:rPr>
              <a:t>Because the outliers are more important to my research question, it might make sense to drop tunes with zero recordings from the dataset</a:t>
            </a:r>
          </a:p>
        </p:txBody>
      </p:sp>
      <p:pic>
        <p:nvPicPr>
          <p:cNvPr id="11" name="Picture 10">
            <a:extLst>
              <a:ext uri="{FF2B5EF4-FFF2-40B4-BE49-F238E27FC236}">
                <a16:creationId xmlns:a16="http://schemas.microsoft.com/office/drawing/2014/main" id="{152A4352-B37B-753B-3B33-FA29B88E2F4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768301" y="159331"/>
            <a:ext cx="4348548" cy="3419371"/>
          </a:xfrm>
          <a:prstGeom prst="rect">
            <a:avLst/>
          </a:prstGeom>
        </p:spPr>
      </p:pic>
      <p:pic>
        <p:nvPicPr>
          <p:cNvPr id="9" name="Picture 8">
            <a:extLst>
              <a:ext uri="{FF2B5EF4-FFF2-40B4-BE49-F238E27FC236}">
                <a16:creationId xmlns:a16="http://schemas.microsoft.com/office/drawing/2014/main" id="{095D608A-E93D-C3B5-B368-590B86B82D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997444" y="3733958"/>
            <a:ext cx="3890262" cy="1837920"/>
          </a:xfrm>
          <a:prstGeom prst="rect">
            <a:avLst/>
          </a:prstGeom>
        </p:spPr>
      </p:pic>
      <p:pic>
        <p:nvPicPr>
          <p:cNvPr id="5" name="Picture 4">
            <a:extLst>
              <a:ext uri="{FF2B5EF4-FFF2-40B4-BE49-F238E27FC236}">
                <a16:creationId xmlns:a16="http://schemas.microsoft.com/office/drawing/2014/main" id="{2ED7F37A-49D3-D955-1E08-CD0E90DC1A5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534656" y="5636166"/>
            <a:ext cx="4582193" cy="1118594"/>
          </a:xfrm>
          <a:prstGeom prst="rect">
            <a:avLst/>
          </a:prstGeom>
        </p:spPr>
      </p:pic>
    </p:spTree>
    <p:extLst>
      <p:ext uri="{BB962C8B-B14F-4D97-AF65-F5344CB8AC3E}">
        <p14:creationId xmlns:p14="http://schemas.microsoft.com/office/powerpoint/2010/main" val="1587601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80550FE-1977-3635-6C3D-89E667304A4A}"/>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A4DE92B-E82A-9A2D-A6FD-E3EC36A9CF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A680D5-9B9C-C0ED-F297-420B6A65BD09}"/>
              </a:ext>
            </a:extLst>
          </p:cNvPr>
          <p:cNvSpPr>
            <a:spLocks noGrp="1"/>
          </p:cNvSpPr>
          <p:nvPr>
            <p:ph type="title"/>
          </p:nvPr>
        </p:nvSpPr>
        <p:spPr>
          <a:xfrm>
            <a:off x="640080" y="329184"/>
            <a:ext cx="6894576" cy="1783080"/>
          </a:xfrm>
        </p:spPr>
        <p:txBody>
          <a:bodyPr anchor="b">
            <a:normAutofit/>
          </a:bodyPr>
          <a:lstStyle/>
          <a:p>
            <a:r>
              <a:rPr lang="en-US" sz="5400" dirty="0"/>
              <a:t>The Books variable</a:t>
            </a:r>
          </a:p>
        </p:txBody>
      </p:sp>
      <p:sp>
        <p:nvSpPr>
          <p:cNvPr id="14" name="sketch line">
            <a:extLst>
              <a:ext uri="{FF2B5EF4-FFF2-40B4-BE49-F238E27FC236}">
                <a16:creationId xmlns:a16="http://schemas.microsoft.com/office/drawing/2014/main" id="{EE099140-7ADD-7789-0C9F-89ABD2EA9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C7FC575-42E2-7E1D-598F-FB5BE8D36801}"/>
              </a:ext>
            </a:extLst>
          </p:cNvPr>
          <p:cNvSpPr>
            <a:spLocks noGrp="1"/>
          </p:cNvSpPr>
          <p:nvPr>
            <p:ph idx="1"/>
          </p:nvPr>
        </p:nvSpPr>
        <p:spPr>
          <a:xfrm>
            <a:off x="640080" y="2706624"/>
            <a:ext cx="6894576" cy="3483864"/>
          </a:xfrm>
        </p:spPr>
        <p:txBody>
          <a:bodyPr>
            <a:normAutofit/>
          </a:bodyPr>
          <a:lstStyle/>
          <a:p>
            <a:r>
              <a:rPr lang="en-US" sz="2200" b="0" i="0" dirty="0">
                <a:effectLst/>
                <a:latin typeface="Helvetica Neue"/>
              </a:rPr>
              <a:t>On </a:t>
            </a:r>
            <a:r>
              <a:rPr lang="en-US" sz="2200" b="0" i="1" dirty="0">
                <a:effectLst/>
                <a:latin typeface="Helvetica Neue"/>
              </a:rPr>
              <a:t>TheSession.org</a:t>
            </a:r>
            <a:r>
              <a:rPr lang="en-US" sz="2200" b="0" i="0" dirty="0">
                <a:effectLst/>
                <a:latin typeface="Helvetica Neue"/>
              </a:rPr>
              <a:t>, site users can add a tune to their </a:t>
            </a:r>
            <a:r>
              <a:rPr lang="en-US" sz="2200" dirty="0" err="1">
                <a:latin typeface="Helvetica Neue"/>
              </a:rPr>
              <a:t>T</a:t>
            </a:r>
            <a:r>
              <a:rPr lang="en-US" sz="2200" b="0" i="0" dirty="0" err="1">
                <a:effectLst/>
                <a:latin typeface="Helvetica Neue"/>
              </a:rPr>
              <a:t>unebook</a:t>
            </a:r>
            <a:r>
              <a:rPr lang="en-US" sz="2200" b="0" i="0" dirty="0">
                <a:effectLst/>
                <a:latin typeface="Helvetica Neue"/>
              </a:rPr>
              <a:t>, which helps them keep track of tunes that they know or wish to learn. The Books variable is an integer that shows how many users have added a tune to their </a:t>
            </a:r>
            <a:r>
              <a:rPr lang="en-US" sz="2200" dirty="0" err="1">
                <a:latin typeface="Helvetica Neue"/>
              </a:rPr>
              <a:t>T</a:t>
            </a:r>
            <a:r>
              <a:rPr lang="en-US" sz="2200" b="0" i="0" dirty="0" err="1">
                <a:effectLst/>
                <a:latin typeface="Helvetica Neue"/>
              </a:rPr>
              <a:t>unebook</a:t>
            </a:r>
            <a:r>
              <a:rPr lang="en-US" sz="2200" b="0" i="0" dirty="0">
                <a:effectLst/>
                <a:latin typeface="Helvetica Neue"/>
              </a:rPr>
              <a:t>.</a:t>
            </a:r>
          </a:p>
          <a:p>
            <a:r>
              <a:rPr lang="en-US" sz="2200" dirty="0">
                <a:latin typeface="Helvetica Neue"/>
              </a:rPr>
              <a:t>The histogram shows that the distribution is heavily right-skewed.</a:t>
            </a:r>
          </a:p>
          <a:p>
            <a:r>
              <a:rPr lang="en-US" sz="2200" dirty="0">
                <a:latin typeface="Helvetica Neue"/>
              </a:rPr>
              <a:t>The boxplot identified 2 major outliers (20k and 37k), which I identified as web scraping errors and recoded manually.</a:t>
            </a:r>
          </a:p>
        </p:txBody>
      </p:sp>
      <p:pic>
        <p:nvPicPr>
          <p:cNvPr id="11" name="Picture 10">
            <a:extLst>
              <a:ext uri="{FF2B5EF4-FFF2-40B4-BE49-F238E27FC236}">
                <a16:creationId xmlns:a16="http://schemas.microsoft.com/office/drawing/2014/main" id="{1CB94056-9743-8A9C-986B-799454BE184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786834" y="150539"/>
            <a:ext cx="4311482" cy="3436955"/>
          </a:xfrm>
          <a:prstGeom prst="rect">
            <a:avLst/>
          </a:prstGeom>
        </p:spPr>
      </p:pic>
      <p:pic>
        <p:nvPicPr>
          <p:cNvPr id="9" name="Picture 8">
            <a:extLst>
              <a:ext uri="{FF2B5EF4-FFF2-40B4-BE49-F238E27FC236}">
                <a16:creationId xmlns:a16="http://schemas.microsoft.com/office/drawing/2014/main" id="{AD2F78AC-B1CA-0E83-4BCA-66C51DDB6F3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997763" y="3724361"/>
            <a:ext cx="3889623" cy="1857115"/>
          </a:xfrm>
          <a:prstGeom prst="rect">
            <a:avLst/>
          </a:prstGeom>
        </p:spPr>
      </p:pic>
      <p:pic>
        <p:nvPicPr>
          <p:cNvPr id="5" name="Picture 4">
            <a:extLst>
              <a:ext uri="{FF2B5EF4-FFF2-40B4-BE49-F238E27FC236}">
                <a16:creationId xmlns:a16="http://schemas.microsoft.com/office/drawing/2014/main" id="{90C1C36D-D70C-0C0E-A4E4-4454B221219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764730" y="5718343"/>
            <a:ext cx="4197195" cy="1037168"/>
          </a:xfrm>
          <a:prstGeom prst="rect">
            <a:avLst/>
          </a:prstGeom>
        </p:spPr>
      </p:pic>
    </p:spTree>
    <p:extLst>
      <p:ext uri="{BB962C8B-B14F-4D97-AF65-F5344CB8AC3E}">
        <p14:creationId xmlns:p14="http://schemas.microsoft.com/office/powerpoint/2010/main" val="39891052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4409</TotalTime>
  <Words>1281</Words>
  <Application>Microsoft Office PowerPoint</Application>
  <PresentationFormat>Widescreen</PresentationFormat>
  <Paragraphs>70</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Helvetica Neue</vt:lpstr>
      <vt:lpstr>Office Theme</vt:lpstr>
      <vt:lpstr>What Makes a Tune Popular?</vt:lpstr>
      <vt:lpstr>Background</vt:lpstr>
      <vt:lpstr>Building a Dataset</vt:lpstr>
      <vt:lpstr>Key Variables</vt:lpstr>
      <vt:lpstr>The Tabs variable</vt:lpstr>
      <vt:lpstr>The Type variable</vt:lpstr>
      <vt:lpstr>The Recordings variable</vt:lpstr>
      <vt:lpstr>The Sets variable</vt:lpstr>
      <vt:lpstr>The Books variable</vt:lpstr>
      <vt:lpstr>PMF of Tabs</vt:lpstr>
      <vt:lpstr>CDF of Books</vt:lpstr>
      <vt:lpstr>Log-scale CDF of Books</vt:lpstr>
      <vt:lpstr>Scatterplot of Books vs. Sets</vt:lpstr>
      <vt:lpstr>Scatterplot of Tabs vs. Recordings</vt:lpstr>
      <vt:lpstr>Hypothesis Test:  Jigs &amp; Reels vs. Other Tune Types</vt:lpstr>
      <vt:lpstr>Regression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Dallin Nielson</dc:creator>
  <cp:lastModifiedBy>Dallin Nielson</cp:lastModifiedBy>
  <cp:revision>1</cp:revision>
  <dcterms:created xsi:type="dcterms:W3CDTF">2024-02-27T01:05:40Z</dcterms:created>
  <dcterms:modified xsi:type="dcterms:W3CDTF">2024-03-01T02:57:37Z</dcterms:modified>
</cp:coreProperties>
</file>

<file path=docProps/thumbnail.jpeg>
</file>